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91" r:id="rId1"/>
  </p:sldMasterIdLst>
  <p:notesMasterIdLst>
    <p:notesMasterId r:id="rId30"/>
  </p:notesMasterIdLst>
  <p:handoutMasterIdLst>
    <p:handoutMasterId r:id="rId31"/>
  </p:handoutMasterIdLst>
  <p:sldIdLst>
    <p:sldId id="2147469121" r:id="rId2"/>
    <p:sldId id="2147469124" r:id="rId3"/>
    <p:sldId id="2147469126" r:id="rId4"/>
    <p:sldId id="2147469123" r:id="rId5"/>
    <p:sldId id="2147469125" r:id="rId6"/>
    <p:sldId id="2147469143" r:id="rId7"/>
    <p:sldId id="2147469127" r:id="rId8"/>
    <p:sldId id="2147469128" r:id="rId9"/>
    <p:sldId id="2147469131" r:id="rId10"/>
    <p:sldId id="2147469130" r:id="rId11"/>
    <p:sldId id="2147469132" r:id="rId12"/>
    <p:sldId id="2147469133" r:id="rId13"/>
    <p:sldId id="2147469140" r:id="rId14"/>
    <p:sldId id="2147469134" r:id="rId15"/>
    <p:sldId id="2147469139" r:id="rId16"/>
    <p:sldId id="2147469149" r:id="rId17"/>
    <p:sldId id="2147469142" r:id="rId18"/>
    <p:sldId id="2147469135" r:id="rId19"/>
    <p:sldId id="2147469129" r:id="rId20"/>
    <p:sldId id="2147469141" r:id="rId21"/>
    <p:sldId id="2147469138" r:id="rId22"/>
    <p:sldId id="2147469136" r:id="rId23"/>
    <p:sldId id="2147469137" r:id="rId24"/>
    <p:sldId id="2147469146" r:id="rId25"/>
    <p:sldId id="2147469145" r:id="rId26"/>
    <p:sldId id="2147469144" r:id="rId27"/>
    <p:sldId id="2147469122" r:id="rId28"/>
    <p:sldId id="214746914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ECEC"/>
    <a:srgbClr val="30342E"/>
    <a:srgbClr val="1B4C67"/>
    <a:srgbClr val="1A6094"/>
    <a:srgbClr val="25B1A6"/>
    <a:srgbClr val="00A77D"/>
    <a:srgbClr val="7EC297"/>
    <a:srgbClr val="6B6E6B"/>
    <a:srgbClr val="A2A6A3"/>
    <a:srgbClr val="79A78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83"/>
    <p:restoredTop sz="96291"/>
  </p:normalViewPr>
  <p:slideViewPr>
    <p:cSldViewPr snapToGrid="0">
      <p:cViewPr varScale="1">
        <p:scale>
          <a:sx n="145" d="100"/>
          <a:sy n="145" d="100"/>
        </p:scale>
        <p:origin x="216" y="472"/>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96" d="100"/>
          <a:sy n="96" d="100"/>
        </p:scale>
        <p:origin x="4328"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12F454D-A2FB-E28F-62C2-050A837E17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A896BDF-7ADA-716C-F5CA-D157A094BB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A614C3F-0AF5-DA4C-84F9-3990FF0B58A5}" type="datetimeFigureOut">
              <a:rPr lang="en-US" smtClean="0"/>
              <a:t>2/20/25</a:t>
            </a:fld>
            <a:endParaRPr lang="en-US"/>
          </a:p>
        </p:txBody>
      </p:sp>
      <p:sp>
        <p:nvSpPr>
          <p:cNvPr id="4" name="Footer Placeholder 3">
            <a:extLst>
              <a:ext uri="{FF2B5EF4-FFF2-40B4-BE49-F238E27FC236}">
                <a16:creationId xmlns:a16="http://schemas.microsoft.com/office/drawing/2014/main" id="{72677AF2-C6EF-69B3-EBC0-F3BECE6632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24AEBCA-6ABE-1DFD-7AA8-A3B2F1B635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67AB913-EDAA-C746-870D-9B7877FA5A85}" type="slidenum">
              <a:rPr lang="en-US" smtClean="0"/>
              <a:t>‹#›</a:t>
            </a:fld>
            <a:endParaRPr lang="en-US"/>
          </a:p>
        </p:txBody>
      </p:sp>
    </p:spTree>
    <p:extLst>
      <p:ext uri="{BB962C8B-B14F-4D97-AF65-F5344CB8AC3E}">
        <p14:creationId xmlns:p14="http://schemas.microsoft.com/office/powerpoint/2010/main" val="10056905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2D4C33-E834-184F-A85B-4B1A7D742F82}" type="datetimeFigureOut">
              <a:rPr lang="en-US" smtClean="0"/>
              <a:t>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EA2CD3-FB95-D94F-9F04-F9F995EAB822}" type="slidenum">
              <a:rPr lang="en-US" smtClean="0"/>
              <a:t>‹#›</a:t>
            </a:fld>
            <a:endParaRPr lang="en-US"/>
          </a:p>
        </p:txBody>
      </p:sp>
    </p:spTree>
    <p:extLst>
      <p:ext uri="{BB962C8B-B14F-4D97-AF65-F5344CB8AC3E}">
        <p14:creationId xmlns:p14="http://schemas.microsoft.com/office/powerpoint/2010/main" val="1818331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Standard">
    <p:spTree>
      <p:nvGrpSpPr>
        <p:cNvPr id="1" name=""/>
        <p:cNvGrpSpPr/>
        <p:nvPr/>
      </p:nvGrpSpPr>
      <p:grpSpPr>
        <a:xfrm>
          <a:off x="0" y="0"/>
          <a:ext cx="0" cy="0"/>
          <a:chOff x="0" y="0"/>
          <a:chExt cx="0" cy="0"/>
        </a:xfrm>
      </p:grpSpPr>
      <p:pic>
        <p:nvPicPr>
          <p:cNvPr id="2" name="Picture 1" descr="A high angle view of a city&#10;&#10;Description automatically generated">
            <a:extLst>
              <a:ext uri="{FF2B5EF4-FFF2-40B4-BE49-F238E27FC236}">
                <a16:creationId xmlns:a16="http://schemas.microsoft.com/office/drawing/2014/main" id="{01F17512-BEEB-E940-3B9F-9FDBDB21217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CA49EAE8-262C-D20D-80FF-4279961B7DBA}"/>
              </a:ext>
            </a:extLst>
          </p:cNvPr>
          <p:cNvSpPr/>
          <p:nvPr userDrawn="1"/>
        </p:nvSpPr>
        <p:spPr>
          <a:xfrm>
            <a:off x="896615" y="843778"/>
            <a:ext cx="5199385" cy="5199385"/>
          </a:xfrm>
          <a:prstGeom prst="rect">
            <a:avLst/>
          </a:prstGeom>
          <a:solidFill>
            <a:schemeClr val="bg1">
              <a:alpha val="8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989" name="Title 1">
            <a:extLst>
              <a:ext uri="{FF2B5EF4-FFF2-40B4-BE49-F238E27FC236}">
                <a16:creationId xmlns:a16="http://schemas.microsoft.com/office/drawing/2014/main" id="{4E63AC8A-1BE4-CC0D-A87D-57B11478230B}"/>
              </a:ext>
            </a:extLst>
          </p:cNvPr>
          <p:cNvSpPr>
            <a:spLocks noGrp="1"/>
          </p:cNvSpPr>
          <p:nvPr>
            <p:ph type="ctrTitle" hasCustomPrompt="1"/>
          </p:nvPr>
        </p:nvSpPr>
        <p:spPr>
          <a:xfrm>
            <a:off x="1215450" y="2254309"/>
            <a:ext cx="4517136" cy="997196"/>
          </a:xfrm>
        </p:spPr>
        <p:txBody>
          <a:bodyPr wrap="square" anchor="t" anchorCtr="0">
            <a:noAutofit/>
          </a:bodyPr>
          <a:lstStyle>
            <a:lvl1pPr algn="l">
              <a:spcBef>
                <a:spcPts val="1200"/>
              </a:spcBef>
              <a:spcAft>
                <a:spcPts val="60"/>
              </a:spcAft>
              <a:defRPr sz="3600" b="1">
                <a:solidFill>
                  <a:schemeClr val="tx1"/>
                </a:solidFill>
              </a:defRPr>
            </a:lvl1pPr>
          </a:lstStyle>
          <a:p>
            <a:r>
              <a:rPr lang="en-US" dirty="0"/>
              <a:t>Presentation Title (Text size no larger than 32pt)</a:t>
            </a:r>
          </a:p>
        </p:txBody>
      </p:sp>
      <p:sp>
        <p:nvSpPr>
          <p:cNvPr id="1990" name="Subtitle 2">
            <a:extLst>
              <a:ext uri="{FF2B5EF4-FFF2-40B4-BE49-F238E27FC236}">
                <a16:creationId xmlns:a16="http://schemas.microsoft.com/office/drawing/2014/main" id="{2FDEC7A3-8D58-3E27-DFCC-68F1F758C82C}"/>
              </a:ext>
            </a:extLst>
          </p:cNvPr>
          <p:cNvSpPr>
            <a:spLocks noGrp="1"/>
          </p:cNvSpPr>
          <p:nvPr>
            <p:ph type="subTitle" idx="1" hasCustomPrompt="1"/>
          </p:nvPr>
        </p:nvSpPr>
        <p:spPr>
          <a:xfrm>
            <a:off x="1215450" y="4031052"/>
            <a:ext cx="4517136" cy="193899"/>
          </a:xfrm>
        </p:spPr>
        <p:txBody>
          <a:bodyPr wrap="square" anchor="t" anchorCtr="0">
            <a:noAutofit/>
          </a:bodyPr>
          <a:lstStyle>
            <a:lvl1pPr marL="0" indent="0" algn="l">
              <a:spcBef>
                <a:spcPts val="1200"/>
              </a:spcBef>
              <a:spcAft>
                <a:spcPts val="60"/>
              </a:spcAft>
              <a:buNone/>
              <a:defRPr sz="1400" b="1" spc="15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PRESENTED BY</a:t>
            </a:r>
          </a:p>
        </p:txBody>
      </p:sp>
      <p:sp>
        <p:nvSpPr>
          <p:cNvPr id="1991" name="Text Placeholder 1961">
            <a:extLst>
              <a:ext uri="{FF2B5EF4-FFF2-40B4-BE49-F238E27FC236}">
                <a16:creationId xmlns:a16="http://schemas.microsoft.com/office/drawing/2014/main" id="{F290C317-5693-2190-DC6C-B1FBB50E65B2}"/>
              </a:ext>
            </a:extLst>
          </p:cNvPr>
          <p:cNvSpPr>
            <a:spLocks noGrp="1"/>
          </p:cNvSpPr>
          <p:nvPr>
            <p:ph type="body" sz="quarter" idx="14" hasCustomPrompt="1"/>
          </p:nvPr>
        </p:nvSpPr>
        <p:spPr>
          <a:xfrm>
            <a:off x="1215450" y="1934670"/>
            <a:ext cx="4517136" cy="193899"/>
          </a:xfrm>
        </p:spPr>
        <p:txBody>
          <a:bodyPr wrap="square" anchor="t" anchorCtr="0">
            <a:noAutofit/>
          </a:bodyPr>
          <a:lstStyle>
            <a:lvl1pPr marL="0" indent="0" algn="l">
              <a:spcBef>
                <a:spcPts val="1200"/>
              </a:spcBef>
              <a:spcAft>
                <a:spcPts val="60"/>
              </a:spcAft>
              <a:buNone/>
              <a:defRPr sz="1400" b="0" i="0" spc="150" baseline="0">
                <a:solidFill>
                  <a:schemeClr val="tx1"/>
                </a:solidFill>
                <a:latin typeface="+mn-lt"/>
                <a:ea typeface="Roboto Light" panose="02000000000000000000" pitchFamily="2" charset="0"/>
              </a:defRPr>
            </a:lvl1pPr>
            <a:lvl2pPr marL="457200" indent="0" algn="ctr">
              <a:buNone/>
              <a:defRPr sz="1400">
                <a:solidFill>
                  <a:schemeClr val="bg1"/>
                </a:solidFill>
              </a:defRPr>
            </a:lvl2pPr>
            <a:lvl3pPr marL="914400" indent="0" algn="ctr">
              <a:buNone/>
              <a:defRPr sz="1400">
                <a:solidFill>
                  <a:schemeClr val="bg1"/>
                </a:solidFill>
              </a:defRPr>
            </a:lvl3pPr>
            <a:lvl4pPr marL="1371600" indent="0" algn="ctr">
              <a:buNone/>
              <a:defRPr sz="1400">
                <a:solidFill>
                  <a:schemeClr val="bg1"/>
                </a:solidFill>
              </a:defRPr>
            </a:lvl4pPr>
            <a:lvl5pPr marL="1828800" indent="0" algn="ctr">
              <a:buNone/>
              <a:defRPr sz="1400">
                <a:solidFill>
                  <a:schemeClr val="bg1"/>
                </a:solidFill>
              </a:defRPr>
            </a:lvl5pPr>
          </a:lstStyle>
          <a:p>
            <a:pPr lvl="0"/>
            <a:r>
              <a:rPr lang="en-US" dirty="0"/>
              <a:t>MONTH XX, XXXX | LOCATION</a:t>
            </a:r>
          </a:p>
        </p:txBody>
      </p:sp>
      <p:sp>
        <p:nvSpPr>
          <p:cNvPr id="1992" name="Text Placeholder 1963">
            <a:extLst>
              <a:ext uri="{FF2B5EF4-FFF2-40B4-BE49-F238E27FC236}">
                <a16:creationId xmlns:a16="http://schemas.microsoft.com/office/drawing/2014/main" id="{69307D98-0D2A-6367-B886-8BC3DE78A926}"/>
              </a:ext>
            </a:extLst>
          </p:cNvPr>
          <p:cNvSpPr>
            <a:spLocks noGrp="1"/>
          </p:cNvSpPr>
          <p:nvPr>
            <p:ph type="body" sz="quarter" idx="15" hasCustomPrompt="1"/>
          </p:nvPr>
        </p:nvSpPr>
        <p:spPr>
          <a:xfrm>
            <a:off x="1215450" y="4383195"/>
            <a:ext cx="4517136" cy="332399"/>
          </a:xfrm>
        </p:spPr>
        <p:txBody>
          <a:bodyPr wrap="square" anchor="t" anchorCtr="0">
            <a:noAutofit/>
          </a:bodyPr>
          <a:lstStyle>
            <a:lvl1pPr marL="0" indent="0" algn="l">
              <a:spcBef>
                <a:spcPts val="1200"/>
              </a:spcBef>
              <a:spcAft>
                <a:spcPts val="60"/>
              </a:spcAft>
              <a:buNone/>
              <a:defRPr sz="2400" b="0" i="0">
                <a:solidFill>
                  <a:schemeClr val="tx1"/>
                </a:solidFill>
                <a:latin typeface="Roboto Light" panose="02000000000000000000" pitchFamily="2" charset="0"/>
                <a:ea typeface="Roboto Light" panose="02000000000000000000" pitchFamily="2" charset="0"/>
              </a:defRPr>
            </a:lvl1pPr>
            <a:lvl2pPr marL="457200" indent="0" algn="ctr">
              <a:buNone/>
              <a:defRPr sz="2400">
                <a:solidFill>
                  <a:schemeClr val="bg1"/>
                </a:solidFill>
              </a:defRPr>
            </a:lvl2pPr>
            <a:lvl3pPr marL="914400" indent="0" algn="ctr">
              <a:buNone/>
              <a:defRPr sz="2400">
                <a:solidFill>
                  <a:schemeClr val="bg1"/>
                </a:solidFill>
              </a:defRPr>
            </a:lvl3pPr>
            <a:lvl4pPr marL="1371600" indent="0" algn="ctr">
              <a:buNone/>
              <a:defRPr sz="2400">
                <a:solidFill>
                  <a:schemeClr val="bg1"/>
                </a:solidFill>
              </a:defRPr>
            </a:lvl4pPr>
            <a:lvl5pPr marL="1828800" indent="0" algn="ctr">
              <a:buNone/>
              <a:defRPr sz="2400">
                <a:solidFill>
                  <a:schemeClr val="bg1"/>
                </a:solidFill>
              </a:defRPr>
            </a:lvl5pPr>
          </a:lstStyle>
          <a:p>
            <a:pPr lvl="0"/>
            <a:r>
              <a:rPr lang="en-US" dirty="0"/>
              <a:t>First Name, Last Name</a:t>
            </a:r>
          </a:p>
        </p:txBody>
      </p:sp>
      <p:sp>
        <p:nvSpPr>
          <p:cNvPr id="1993" name="Rectangle 1992">
            <a:extLst>
              <a:ext uri="{FF2B5EF4-FFF2-40B4-BE49-F238E27FC236}">
                <a16:creationId xmlns:a16="http://schemas.microsoft.com/office/drawing/2014/main" id="{75F67FD0-9510-D988-3837-38FD99E6DD28}"/>
              </a:ext>
            </a:extLst>
          </p:cNvPr>
          <p:cNvSpPr/>
          <p:nvPr userDrawn="1"/>
        </p:nvSpPr>
        <p:spPr>
          <a:xfrm>
            <a:off x="1215450" y="3780792"/>
            <a:ext cx="854364" cy="7191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274748"/>
              </a:solidFill>
            </a:endParaRPr>
          </a:p>
        </p:txBody>
      </p:sp>
      <p:sp>
        <p:nvSpPr>
          <p:cNvPr id="1994" name="Text Placeholder 47">
            <a:extLst>
              <a:ext uri="{FF2B5EF4-FFF2-40B4-BE49-F238E27FC236}">
                <a16:creationId xmlns:a16="http://schemas.microsoft.com/office/drawing/2014/main" id="{CE691B96-E32E-F7AA-D0A1-ACAFF2C96FA9}"/>
              </a:ext>
            </a:extLst>
          </p:cNvPr>
          <p:cNvSpPr>
            <a:spLocks noGrp="1"/>
          </p:cNvSpPr>
          <p:nvPr>
            <p:ph type="body" sz="quarter" idx="17" hasCustomPrompt="1"/>
          </p:nvPr>
        </p:nvSpPr>
        <p:spPr>
          <a:xfrm>
            <a:off x="1215450" y="4798918"/>
            <a:ext cx="4517136" cy="246221"/>
          </a:xfrm>
        </p:spPr>
        <p:txBody>
          <a:bodyPr wrap="square" anchor="t" anchorCtr="0">
            <a:noAutofit/>
          </a:bodyPr>
          <a:lstStyle>
            <a:lvl1pPr marL="0" indent="0" algn="l">
              <a:lnSpc>
                <a:spcPct val="100000"/>
              </a:lnSpc>
              <a:spcBef>
                <a:spcPts val="1200"/>
              </a:spcBef>
              <a:spcAft>
                <a:spcPts val="60"/>
              </a:spcAft>
              <a:buNone/>
              <a:defRPr sz="1600" b="0" i="0">
                <a:solidFill>
                  <a:schemeClr val="tx1"/>
                </a:solidFill>
                <a:latin typeface="+mn-lt"/>
                <a:ea typeface="Roboto Light" panose="02000000000000000000" pitchFamily="2" charset="0"/>
              </a:defRPr>
            </a:lvl1pPr>
            <a:lvl2pPr marL="457200" indent="0" algn="ctr">
              <a:buNone/>
              <a:defRPr sz="1600" b="0" i="0">
                <a:solidFill>
                  <a:schemeClr val="bg1"/>
                </a:solidFill>
                <a:latin typeface="Roboto Light" panose="02000000000000000000" pitchFamily="2" charset="0"/>
                <a:ea typeface="Roboto Light" panose="02000000000000000000" pitchFamily="2" charset="0"/>
              </a:defRPr>
            </a:lvl2pPr>
            <a:lvl3pPr marL="914400" indent="0" algn="ctr">
              <a:buNone/>
              <a:defRPr sz="1600" b="0" i="0">
                <a:solidFill>
                  <a:schemeClr val="bg1"/>
                </a:solidFill>
                <a:latin typeface="Roboto Light" panose="02000000000000000000" pitchFamily="2" charset="0"/>
                <a:ea typeface="Roboto Light" panose="02000000000000000000" pitchFamily="2" charset="0"/>
              </a:defRPr>
            </a:lvl3pPr>
            <a:lvl4pPr marL="1371600" indent="0" algn="ctr">
              <a:buNone/>
              <a:defRPr sz="1600" b="0" i="0">
                <a:solidFill>
                  <a:schemeClr val="bg1"/>
                </a:solidFill>
                <a:latin typeface="Roboto Light" panose="02000000000000000000" pitchFamily="2" charset="0"/>
                <a:ea typeface="Roboto Light" panose="02000000000000000000" pitchFamily="2" charset="0"/>
              </a:defRPr>
            </a:lvl4pPr>
            <a:lvl5pPr marL="1828800" indent="0" algn="ctr">
              <a:buNone/>
              <a:defRPr sz="1600" b="0" i="0">
                <a:solidFill>
                  <a:schemeClr val="bg1"/>
                </a:solidFill>
                <a:latin typeface="Roboto Light" panose="02000000000000000000" pitchFamily="2" charset="0"/>
                <a:ea typeface="Roboto Light" panose="02000000000000000000" pitchFamily="2" charset="0"/>
              </a:defRPr>
            </a:lvl5pPr>
          </a:lstStyle>
          <a:p>
            <a:pPr lvl="0"/>
            <a:r>
              <a:rPr lang="en-US" dirty="0"/>
              <a:t>Presenter Affiliation</a:t>
            </a:r>
          </a:p>
        </p:txBody>
      </p:sp>
      <p:grpSp>
        <p:nvGrpSpPr>
          <p:cNvPr id="1995" name="Group 1994">
            <a:extLst>
              <a:ext uri="{FF2B5EF4-FFF2-40B4-BE49-F238E27FC236}">
                <a16:creationId xmlns:a16="http://schemas.microsoft.com/office/drawing/2014/main" id="{1F4B6682-1CD5-4D07-BAEB-03195C2FB91D}"/>
              </a:ext>
            </a:extLst>
          </p:cNvPr>
          <p:cNvGrpSpPr/>
          <p:nvPr userDrawn="1"/>
        </p:nvGrpSpPr>
        <p:grpSpPr>
          <a:xfrm>
            <a:off x="1168862" y="5406470"/>
            <a:ext cx="4834263" cy="369332"/>
            <a:chOff x="1168862" y="5508070"/>
            <a:chExt cx="4834263" cy="369332"/>
          </a:xfrm>
        </p:grpSpPr>
        <p:pic>
          <p:nvPicPr>
            <p:cNvPr id="1996" name="Picture 1995">
              <a:extLst>
                <a:ext uri="{FF2B5EF4-FFF2-40B4-BE49-F238E27FC236}">
                  <a16:creationId xmlns:a16="http://schemas.microsoft.com/office/drawing/2014/main" id="{E499D9F2-455D-24ED-C934-5DC3E3908EC6}"/>
                </a:ext>
              </a:extLst>
            </p:cNvPr>
            <p:cNvPicPr>
              <a:picLocks noChangeAspect="1"/>
            </p:cNvPicPr>
            <p:nvPr userDrawn="1"/>
          </p:nvPicPr>
          <p:blipFill>
            <a:blip r:embed="rId3"/>
            <a:stretch>
              <a:fillRect/>
            </a:stretch>
          </p:blipFill>
          <p:spPr>
            <a:xfrm>
              <a:off x="1168862" y="5508070"/>
              <a:ext cx="1311127" cy="316213"/>
            </a:xfrm>
            <a:prstGeom prst="rect">
              <a:avLst/>
            </a:prstGeom>
          </p:spPr>
        </p:pic>
        <p:sp>
          <p:nvSpPr>
            <p:cNvPr id="1997" name="TextBox 1996">
              <a:extLst>
                <a:ext uri="{FF2B5EF4-FFF2-40B4-BE49-F238E27FC236}">
                  <a16:creationId xmlns:a16="http://schemas.microsoft.com/office/drawing/2014/main" id="{94A5DA57-E73A-E843-58FE-CFA5666E7A14}"/>
                </a:ext>
              </a:extLst>
            </p:cNvPr>
            <p:cNvSpPr txBox="1"/>
            <p:nvPr userDrawn="1"/>
          </p:nvSpPr>
          <p:spPr>
            <a:xfrm>
              <a:off x="2561071" y="5508070"/>
              <a:ext cx="3442054" cy="369332"/>
            </a:xfrm>
            <a:prstGeom prst="rect">
              <a:avLst/>
            </a:prstGeom>
            <a:noFill/>
          </p:spPr>
          <p:txBody>
            <a:bodyPr wrap="square" rtlCol="0">
              <a:spAutoFit/>
            </a:bodyPr>
            <a:lstStyle/>
            <a:p>
              <a:r>
                <a:rPr lang="en-US" sz="900" b="0" dirty="0">
                  <a:solidFill>
                    <a:schemeClr val="tx1"/>
                  </a:solidFill>
                  <a:latin typeface="Roboto" panose="02000000000000000000" pitchFamily="2" charset="0"/>
                  <a:ea typeface="Roboto" panose="02000000000000000000" pitchFamily="2" charset="0"/>
                </a:rPr>
                <a:t>ORNL IS MANAGED BY UT-BATTELLE LLC </a:t>
              </a:r>
              <a:br>
                <a:rPr lang="en-US" sz="900" b="0" dirty="0">
                  <a:solidFill>
                    <a:schemeClr val="tx1"/>
                  </a:solidFill>
                  <a:latin typeface="Roboto" panose="02000000000000000000" pitchFamily="2" charset="0"/>
                  <a:ea typeface="Roboto" panose="02000000000000000000" pitchFamily="2" charset="0"/>
                </a:rPr>
              </a:br>
              <a:r>
                <a:rPr lang="en-US" sz="900" b="0" dirty="0">
                  <a:solidFill>
                    <a:schemeClr val="tx1"/>
                  </a:solidFill>
                  <a:latin typeface="Roboto" panose="02000000000000000000" pitchFamily="2" charset="0"/>
                  <a:ea typeface="Roboto" panose="02000000000000000000" pitchFamily="2" charset="0"/>
                </a:rPr>
                <a:t>FOR THE US DEPARTMENT OF ENERGY</a:t>
              </a:r>
            </a:p>
          </p:txBody>
        </p:sp>
      </p:grpSp>
      <p:pic>
        <p:nvPicPr>
          <p:cNvPr id="5" name="Graphic 4">
            <a:extLst>
              <a:ext uri="{FF2B5EF4-FFF2-40B4-BE49-F238E27FC236}">
                <a16:creationId xmlns:a16="http://schemas.microsoft.com/office/drawing/2014/main" id="{31D47623-818A-705B-B821-F058B0BC952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228108" y="1141396"/>
            <a:ext cx="1780479" cy="428014"/>
          </a:xfrm>
          <a:prstGeom prst="rect">
            <a:avLst/>
          </a:prstGeom>
        </p:spPr>
      </p:pic>
    </p:spTree>
    <p:extLst>
      <p:ext uri="{BB962C8B-B14F-4D97-AF65-F5344CB8AC3E}">
        <p14:creationId xmlns:p14="http://schemas.microsoft.com/office/powerpoint/2010/main" val="1720754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4-Agenda">
    <p:spTree>
      <p:nvGrpSpPr>
        <p:cNvPr id="1" name=""/>
        <p:cNvGrpSpPr/>
        <p:nvPr/>
      </p:nvGrpSpPr>
      <p:grpSpPr>
        <a:xfrm>
          <a:off x="0" y="0"/>
          <a:ext cx="0" cy="0"/>
          <a:chOff x="0" y="0"/>
          <a:chExt cx="0" cy="0"/>
        </a:xfrm>
      </p:grpSpPr>
      <p:sp>
        <p:nvSpPr>
          <p:cNvPr id="124" name="Freeform 123">
            <a:extLst>
              <a:ext uri="{FF2B5EF4-FFF2-40B4-BE49-F238E27FC236}">
                <a16:creationId xmlns:a16="http://schemas.microsoft.com/office/drawing/2014/main" id="{14819B2D-3933-9761-A0E0-F8A47EFAE83C}"/>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3" name="Graphic 2">
            <a:extLst>
              <a:ext uri="{FF2B5EF4-FFF2-40B4-BE49-F238E27FC236}">
                <a16:creationId xmlns:a16="http://schemas.microsoft.com/office/drawing/2014/main" id="{0FD5FAFE-F099-74C8-600F-3FEE5ACA26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
        <p:nvSpPr>
          <p:cNvPr id="9" name="Title 1">
            <a:extLst>
              <a:ext uri="{FF2B5EF4-FFF2-40B4-BE49-F238E27FC236}">
                <a16:creationId xmlns:a16="http://schemas.microsoft.com/office/drawing/2014/main" id="{F127BAF7-7A03-B6B3-4688-2EC146E8747D}"/>
              </a:ext>
            </a:extLst>
          </p:cNvPr>
          <p:cNvSpPr>
            <a:spLocks noGrp="1"/>
          </p:cNvSpPr>
          <p:nvPr>
            <p:ph type="title" hasCustomPrompt="1"/>
          </p:nvPr>
        </p:nvSpPr>
        <p:spPr>
          <a:xfrm>
            <a:off x="314692" y="365125"/>
            <a:ext cx="11492432" cy="886397"/>
          </a:xfrm>
        </p:spPr>
        <p:txBody>
          <a:bodyPr>
            <a:noAutofit/>
          </a:bodyPr>
          <a:lstStyle>
            <a:lvl1pPr>
              <a:defRPr>
                <a:solidFill>
                  <a:schemeClr val="bg1"/>
                </a:solidFill>
              </a:defRPr>
            </a:lvl1pPr>
          </a:lstStyle>
          <a:p>
            <a:r>
              <a:rPr lang="en-US" dirty="0"/>
              <a:t>One-sentence headline with the main takeaway message </a:t>
            </a:r>
            <a:br>
              <a:rPr lang="en-US" dirty="0"/>
            </a:br>
            <a:r>
              <a:rPr lang="en-US" dirty="0"/>
              <a:t>for the slide; no longer than two lines</a:t>
            </a:r>
          </a:p>
        </p:txBody>
      </p:sp>
      <p:sp>
        <p:nvSpPr>
          <p:cNvPr id="5" name="Text Placeholder 21">
            <a:extLst>
              <a:ext uri="{FF2B5EF4-FFF2-40B4-BE49-F238E27FC236}">
                <a16:creationId xmlns:a16="http://schemas.microsoft.com/office/drawing/2014/main" id="{7CBB80AF-E7F0-19C3-A1C2-581346E629FA}"/>
              </a:ext>
            </a:extLst>
          </p:cNvPr>
          <p:cNvSpPr>
            <a:spLocks noGrp="1"/>
          </p:cNvSpPr>
          <p:nvPr>
            <p:ph type="body" sz="quarter" idx="20" hasCustomPrompt="1"/>
          </p:nvPr>
        </p:nvSpPr>
        <p:spPr>
          <a:xfrm>
            <a:off x="831369" y="1608129"/>
            <a:ext cx="2224560" cy="1937083"/>
          </a:xfrm>
          <a:solidFill>
            <a:schemeClr val="accent6"/>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7" name="Text Placeholder 21">
            <a:extLst>
              <a:ext uri="{FF2B5EF4-FFF2-40B4-BE49-F238E27FC236}">
                <a16:creationId xmlns:a16="http://schemas.microsoft.com/office/drawing/2014/main" id="{54C80E78-2562-B8ED-171A-55592F6B54EB}"/>
              </a:ext>
            </a:extLst>
          </p:cNvPr>
          <p:cNvSpPr>
            <a:spLocks noGrp="1"/>
          </p:cNvSpPr>
          <p:nvPr>
            <p:ph type="body" sz="quarter" idx="21" hasCustomPrompt="1"/>
          </p:nvPr>
        </p:nvSpPr>
        <p:spPr>
          <a:xfrm>
            <a:off x="3573029" y="1608129"/>
            <a:ext cx="2224560" cy="1937083"/>
          </a:xfrm>
          <a:solidFill>
            <a:schemeClr val="tx2"/>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1" name="Text Placeholder 21">
            <a:extLst>
              <a:ext uri="{FF2B5EF4-FFF2-40B4-BE49-F238E27FC236}">
                <a16:creationId xmlns:a16="http://schemas.microsoft.com/office/drawing/2014/main" id="{34A84B6E-E447-9286-A517-CD3DFC474897}"/>
              </a:ext>
            </a:extLst>
          </p:cNvPr>
          <p:cNvSpPr>
            <a:spLocks noGrp="1"/>
          </p:cNvSpPr>
          <p:nvPr>
            <p:ph type="body" sz="quarter" idx="22" hasCustomPrompt="1"/>
          </p:nvPr>
        </p:nvSpPr>
        <p:spPr>
          <a:xfrm>
            <a:off x="6376243" y="1608129"/>
            <a:ext cx="2224560" cy="1937083"/>
          </a:xfrm>
          <a:solidFill>
            <a:schemeClr val="accent1"/>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7" name="Text Placeholder 21">
            <a:extLst>
              <a:ext uri="{FF2B5EF4-FFF2-40B4-BE49-F238E27FC236}">
                <a16:creationId xmlns:a16="http://schemas.microsoft.com/office/drawing/2014/main" id="{F8BDDCA9-952A-F2A8-8772-1C0FCFEA8798}"/>
              </a:ext>
            </a:extLst>
          </p:cNvPr>
          <p:cNvSpPr>
            <a:spLocks noGrp="1"/>
          </p:cNvSpPr>
          <p:nvPr>
            <p:ph type="body" sz="quarter" idx="23" hasCustomPrompt="1"/>
          </p:nvPr>
        </p:nvSpPr>
        <p:spPr>
          <a:xfrm>
            <a:off x="9117903" y="1608129"/>
            <a:ext cx="2224560" cy="1937083"/>
          </a:xfrm>
          <a:solidFill>
            <a:schemeClr val="accent2"/>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22" name="Text Placeholder 21">
            <a:extLst>
              <a:ext uri="{FF2B5EF4-FFF2-40B4-BE49-F238E27FC236}">
                <a16:creationId xmlns:a16="http://schemas.microsoft.com/office/drawing/2014/main" id="{636877D5-72C7-4D85-028F-092E70AE0E90}"/>
              </a:ext>
            </a:extLst>
          </p:cNvPr>
          <p:cNvSpPr>
            <a:spLocks noGrp="1"/>
          </p:cNvSpPr>
          <p:nvPr>
            <p:ph type="body" sz="quarter" idx="24" hasCustomPrompt="1"/>
          </p:nvPr>
        </p:nvSpPr>
        <p:spPr>
          <a:xfrm>
            <a:off x="831369" y="3893496"/>
            <a:ext cx="2224560" cy="1937083"/>
          </a:xfrm>
          <a:solidFill>
            <a:schemeClr val="accent3"/>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23" name="Text Placeholder 21">
            <a:extLst>
              <a:ext uri="{FF2B5EF4-FFF2-40B4-BE49-F238E27FC236}">
                <a16:creationId xmlns:a16="http://schemas.microsoft.com/office/drawing/2014/main" id="{2ADB2E29-7156-045C-5AF7-96DCA2797AA9}"/>
              </a:ext>
            </a:extLst>
          </p:cNvPr>
          <p:cNvSpPr>
            <a:spLocks noGrp="1"/>
          </p:cNvSpPr>
          <p:nvPr>
            <p:ph type="body" sz="quarter" idx="25" hasCustomPrompt="1"/>
          </p:nvPr>
        </p:nvSpPr>
        <p:spPr>
          <a:xfrm>
            <a:off x="3573029" y="3893496"/>
            <a:ext cx="2224560" cy="1937083"/>
          </a:xfrm>
          <a:solidFill>
            <a:schemeClr val="accent4"/>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24" name="Text Placeholder 21">
            <a:extLst>
              <a:ext uri="{FF2B5EF4-FFF2-40B4-BE49-F238E27FC236}">
                <a16:creationId xmlns:a16="http://schemas.microsoft.com/office/drawing/2014/main" id="{4444F986-C72B-21EC-6CCC-E370D9F24CE2}"/>
              </a:ext>
            </a:extLst>
          </p:cNvPr>
          <p:cNvSpPr>
            <a:spLocks noGrp="1"/>
          </p:cNvSpPr>
          <p:nvPr>
            <p:ph type="body" sz="quarter" idx="26" hasCustomPrompt="1"/>
          </p:nvPr>
        </p:nvSpPr>
        <p:spPr>
          <a:xfrm>
            <a:off x="6376243" y="3893496"/>
            <a:ext cx="2224560" cy="1937083"/>
          </a:xfrm>
          <a:solidFill>
            <a:schemeClr val="accent5"/>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29" name="Text Placeholder 21">
            <a:extLst>
              <a:ext uri="{FF2B5EF4-FFF2-40B4-BE49-F238E27FC236}">
                <a16:creationId xmlns:a16="http://schemas.microsoft.com/office/drawing/2014/main" id="{80C5ECF3-1A9B-DC38-32B9-FB4AE1989447}"/>
              </a:ext>
            </a:extLst>
          </p:cNvPr>
          <p:cNvSpPr>
            <a:spLocks noGrp="1"/>
          </p:cNvSpPr>
          <p:nvPr>
            <p:ph type="body" sz="quarter" idx="27" hasCustomPrompt="1"/>
          </p:nvPr>
        </p:nvSpPr>
        <p:spPr>
          <a:xfrm>
            <a:off x="9117903" y="3893496"/>
            <a:ext cx="2224560" cy="1937083"/>
          </a:xfrm>
          <a:solidFill>
            <a:schemeClr val="accent6">
              <a:lumMod val="75000"/>
            </a:schemeClr>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Tree>
    <p:extLst>
      <p:ext uri="{BB962C8B-B14F-4D97-AF65-F5344CB8AC3E}">
        <p14:creationId xmlns:p14="http://schemas.microsoft.com/office/powerpoint/2010/main" val="2646812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SmartArt">
    <p:spTree>
      <p:nvGrpSpPr>
        <p:cNvPr id="1" name=""/>
        <p:cNvGrpSpPr/>
        <p:nvPr/>
      </p:nvGrpSpPr>
      <p:grpSpPr>
        <a:xfrm>
          <a:off x="0" y="0"/>
          <a:ext cx="0" cy="0"/>
          <a:chOff x="0" y="0"/>
          <a:chExt cx="0" cy="0"/>
        </a:xfrm>
      </p:grpSpPr>
      <p:sp>
        <p:nvSpPr>
          <p:cNvPr id="124" name="Freeform 123">
            <a:extLst>
              <a:ext uri="{FF2B5EF4-FFF2-40B4-BE49-F238E27FC236}">
                <a16:creationId xmlns:a16="http://schemas.microsoft.com/office/drawing/2014/main" id="{14819B2D-3933-9761-A0E0-F8A47EFAE83C}"/>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3" name="Graphic 2">
            <a:extLst>
              <a:ext uri="{FF2B5EF4-FFF2-40B4-BE49-F238E27FC236}">
                <a16:creationId xmlns:a16="http://schemas.microsoft.com/office/drawing/2014/main" id="{0FD5FAFE-F099-74C8-600F-3FEE5ACA26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
        <p:nvSpPr>
          <p:cNvPr id="9" name="Title 1">
            <a:extLst>
              <a:ext uri="{FF2B5EF4-FFF2-40B4-BE49-F238E27FC236}">
                <a16:creationId xmlns:a16="http://schemas.microsoft.com/office/drawing/2014/main" id="{F127BAF7-7A03-B6B3-4688-2EC146E8747D}"/>
              </a:ext>
            </a:extLst>
          </p:cNvPr>
          <p:cNvSpPr>
            <a:spLocks noGrp="1"/>
          </p:cNvSpPr>
          <p:nvPr>
            <p:ph type="title" hasCustomPrompt="1"/>
          </p:nvPr>
        </p:nvSpPr>
        <p:spPr>
          <a:xfrm>
            <a:off x="314692" y="365125"/>
            <a:ext cx="11492432" cy="886397"/>
          </a:xfrm>
        </p:spPr>
        <p:txBody>
          <a:bodyPr>
            <a:noAutofit/>
          </a:bodyPr>
          <a:lstStyle>
            <a:lvl1pPr>
              <a:defRPr>
                <a:solidFill>
                  <a:schemeClr val="bg1"/>
                </a:solidFill>
              </a:defRPr>
            </a:lvl1pPr>
          </a:lstStyle>
          <a:p>
            <a:r>
              <a:rPr lang="en-US" dirty="0"/>
              <a:t>One-sentence headline with the main takeaway message </a:t>
            </a:r>
            <a:br>
              <a:rPr lang="en-US" dirty="0"/>
            </a:br>
            <a:r>
              <a:rPr lang="en-US" dirty="0"/>
              <a:t>for the slide; no longer than two lines</a:t>
            </a:r>
          </a:p>
        </p:txBody>
      </p:sp>
      <p:sp>
        <p:nvSpPr>
          <p:cNvPr id="11" name="SmartArt Placeholder 10">
            <a:extLst>
              <a:ext uri="{FF2B5EF4-FFF2-40B4-BE49-F238E27FC236}">
                <a16:creationId xmlns:a16="http://schemas.microsoft.com/office/drawing/2014/main" id="{DE9FF4CE-1AF4-3143-A6DB-00045458C34C}"/>
              </a:ext>
            </a:extLst>
          </p:cNvPr>
          <p:cNvSpPr>
            <a:spLocks noGrp="1"/>
          </p:cNvSpPr>
          <p:nvPr>
            <p:ph type="dgm" sz="quarter" idx="10"/>
          </p:nvPr>
        </p:nvSpPr>
        <p:spPr>
          <a:xfrm>
            <a:off x="314691" y="1735015"/>
            <a:ext cx="11492431" cy="4407877"/>
          </a:xfrm>
        </p:spPr>
        <p:txBody>
          <a:bodyPr/>
          <a:lstStyle/>
          <a:p>
            <a:r>
              <a:rPr lang="en-US"/>
              <a:t>Click icon to add SmartArt graphic</a:t>
            </a:r>
          </a:p>
        </p:txBody>
      </p:sp>
    </p:spTree>
    <p:extLst>
      <p:ext uri="{BB962C8B-B14F-4D97-AF65-F5344CB8AC3E}">
        <p14:creationId xmlns:p14="http://schemas.microsoft.com/office/powerpoint/2010/main" val="13070130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Image series">
    <p:spTree>
      <p:nvGrpSpPr>
        <p:cNvPr id="1" name=""/>
        <p:cNvGrpSpPr/>
        <p:nvPr/>
      </p:nvGrpSpPr>
      <p:grpSpPr>
        <a:xfrm>
          <a:off x="0" y="0"/>
          <a:ext cx="0" cy="0"/>
          <a:chOff x="0" y="0"/>
          <a:chExt cx="0" cy="0"/>
        </a:xfrm>
      </p:grpSpPr>
      <p:sp>
        <p:nvSpPr>
          <p:cNvPr id="118" name="Picture Placeholder 117">
            <a:extLst>
              <a:ext uri="{FF2B5EF4-FFF2-40B4-BE49-F238E27FC236}">
                <a16:creationId xmlns:a16="http://schemas.microsoft.com/office/drawing/2014/main" id="{FCAA6D76-9D9F-EEEC-3A19-B8672A58A5A7}"/>
              </a:ext>
            </a:extLst>
          </p:cNvPr>
          <p:cNvSpPr>
            <a:spLocks noGrp="1"/>
          </p:cNvSpPr>
          <p:nvPr>
            <p:ph type="pic" sz="quarter" idx="13"/>
          </p:nvPr>
        </p:nvSpPr>
        <p:spPr>
          <a:xfrm>
            <a:off x="7645400" y="-6350"/>
            <a:ext cx="4546600" cy="2155825"/>
          </a:xfrm>
          <a:solidFill>
            <a:schemeClr val="bg2"/>
          </a:solidFill>
        </p:spPr>
        <p:txBody>
          <a:bodyPr/>
          <a:lstStyle/>
          <a:p>
            <a:r>
              <a:rPr lang="en-US"/>
              <a:t>Click icon to add picture</a:t>
            </a:r>
          </a:p>
        </p:txBody>
      </p:sp>
      <p:sp>
        <p:nvSpPr>
          <p:cNvPr id="121" name="Picture Placeholder 120">
            <a:extLst>
              <a:ext uri="{FF2B5EF4-FFF2-40B4-BE49-F238E27FC236}">
                <a16:creationId xmlns:a16="http://schemas.microsoft.com/office/drawing/2014/main" id="{374474B3-1A16-3799-2DA6-5E1F9B62F1F2}"/>
              </a:ext>
            </a:extLst>
          </p:cNvPr>
          <p:cNvSpPr>
            <a:spLocks noGrp="1"/>
          </p:cNvSpPr>
          <p:nvPr>
            <p:ph type="pic" sz="quarter" idx="14"/>
          </p:nvPr>
        </p:nvSpPr>
        <p:spPr>
          <a:xfrm>
            <a:off x="7645400" y="2352675"/>
            <a:ext cx="4546600" cy="2149475"/>
          </a:xfrm>
          <a:solidFill>
            <a:schemeClr val="bg2"/>
          </a:solidFill>
        </p:spPr>
        <p:txBody>
          <a:bodyPr/>
          <a:lstStyle/>
          <a:p>
            <a:r>
              <a:rPr lang="en-US"/>
              <a:t>Click icon to add picture</a:t>
            </a:r>
          </a:p>
        </p:txBody>
      </p:sp>
      <p:sp>
        <p:nvSpPr>
          <p:cNvPr id="123" name="Picture Placeholder 122">
            <a:extLst>
              <a:ext uri="{FF2B5EF4-FFF2-40B4-BE49-F238E27FC236}">
                <a16:creationId xmlns:a16="http://schemas.microsoft.com/office/drawing/2014/main" id="{0285EA67-185C-FA9B-F112-0DEA71BAF9A1}"/>
              </a:ext>
            </a:extLst>
          </p:cNvPr>
          <p:cNvSpPr>
            <a:spLocks noGrp="1"/>
          </p:cNvSpPr>
          <p:nvPr>
            <p:ph type="pic" sz="quarter" idx="15"/>
          </p:nvPr>
        </p:nvSpPr>
        <p:spPr>
          <a:xfrm>
            <a:off x="7645400" y="4703763"/>
            <a:ext cx="4546600" cy="2154237"/>
          </a:xfrm>
          <a:solidFill>
            <a:schemeClr val="bg2"/>
          </a:solidFill>
        </p:spPr>
        <p:txBody>
          <a:bodyPr/>
          <a:lstStyle/>
          <a:p>
            <a:r>
              <a:rPr lang="en-US"/>
              <a:t>Click icon to add picture</a:t>
            </a:r>
          </a:p>
        </p:txBody>
      </p:sp>
      <p:sp>
        <p:nvSpPr>
          <p:cNvPr id="2" name="Title 1">
            <a:extLst>
              <a:ext uri="{FF2B5EF4-FFF2-40B4-BE49-F238E27FC236}">
                <a16:creationId xmlns:a16="http://schemas.microsoft.com/office/drawing/2014/main" id="{265D5DB1-B0F4-39A7-9E5F-343BB17944E4}"/>
              </a:ext>
            </a:extLst>
          </p:cNvPr>
          <p:cNvSpPr>
            <a:spLocks noGrp="1"/>
          </p:cNvSpPr>
          <p:nvPr>
            <p:ph type="title" hasCustomPrompt="1"/>
          </p:nvPr>
        </p:nvSpPr>
        <p:spPr>
          <a:xfrm>
            <a:off x="314693" y="365125"/>
            <a:ext cx="6736022" cy="1006475"/>
          </a:xfrm>
        </p:spPr>
        <p:txBody>
          <a:bodyPr>
            <a:noAutofit/>
          </a:bodyPr>
          <a:lstStyle>
            <a:lvl1pPr>
              <a:defRPr b="1">
                <a:solidFill>
                  <a:schemeClr val="tx1"/>
                </a:solidFill>
              </a:defRPr>
            </a:lvl1pPr>
          </a:lstStyle>
          <a:p>
            <a:r>
              <a:rPr lang="en-US" dirty="0"/>
              <a:t>One-sentence headline stating </a:t>
            </a:r>
            <a:br>
              <a:rPr lang="en-US" dirty="0"/>
            </a:br>
            <a:r>
              <a:rPr lang="en-US" dirty="0"/>
              <a:t>the main takeaway message </a:t>
            </a:r>
          </a:p>
        </p:txBody>
      </p:sp>
      <p:sp>
        <p:nvSpPr>
          <p:cNvPr id="113" name="Text Placeholder 112">
            <a:extLst>
              <a:ext uri="{FF2B5EF4-FFF2-40B4-BE49-F238E27FC236}">
                <a16:creationId xmlns:a16="http://schemas.microsoft.com/office/drawing/2014/main" id="{561B3BD0-8400-FE4A-5A3F-210329D8A10F}"/>
              </a:ext>
            </a:extLst>
          </p:cNvPr>
          <p:cNvSpPr>
            <a:spLocks noGrp="1"/>
          </p:cNvSpPr>
          <p:nvPr>
            <p:ph type="body" sz="quarter" idx="12" hasCustomPrompt="1"/>
          </p:nvPr>
        </p:nvSpPr>
        <p:spPr>
          <a:xfrm>
            <a:off x="314693" y="1817559"/>
            <a:ext cx="6763894" cy="4324823"/>
          </a:xfrm>
        </p:spPr>
        <p:txBody>
          <a:bodyPr>
            <a:noAutofit/>
          </a:bodyPr>
          <a:lstStyle>
            <a:lvl1pPr marL="0" indent="0">
              <a:buNone/>
              <a:defRPr sz="20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dirty="0"/>
              <a:t>Supporting point 1</a:t>
            </a:r>
            <a:br>
              <a:rPr lang="en-US" dirty="0"/>
            </a:br>
            <a:r>
              <a:rPr lang="en-US" dirty="0"/>
              <a:t>Supporting point 2</a:t>
            </a:r>
            <a:br>
              <a:rPr lang="en-US" dirty="0"/>
            </a:br>
            <a:r>
              <a:rPr lang="en-US" dirty="0"/>
              <a:t>Supporting point 3</a:t>
            </a:r>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3314968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Key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55F232B-0EDE-9AF7-8505-73A82A1D984A}"/>
              </a:ext>
            </a:extLst>
          </p:cNvPr>
          <p:cNvSpPr/>
          <p:nvPr userDrawn="1"/>
        </p:nvSpPr>
        <p:spPr>
          <a:xfrm>
            <a:off x="0" y="0"/>
            <a:ext cx="467885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D7CE54-A067-C608-8071-D9BFAF60EA84}"/>
              </a:ext>
            </a:extLst>
          </p:cNvPr>
          <p:cNvSpPr>
            <a:spLocks noGrp="1"/>
          </p:cNvSpPr>
          <p:nvPr>
            <p:ph type="title" hasCustomPrompt="1"/>
          </p:nvPr>
        </p:nvSpPr>
        <p:spPr>
          <a:xfrm>
            <a:off x="314692" y="365125"/>
            <a:ext cx="3899310" cy="1900997"/>
          </a:xfrm>
        </p:spPr>
        <p:txBody>
          <a:bodyPr/>
          <a:lstStyle/>
          <a:p>
            <a:r>
              <a:rPr lang="en-US" dirty="0"/>
              <a:t>One-sentence headline stating </a:t>
            </a:r>
            <a:br>
              <a:rPr lang="en-US" dirty="0"/>
            </a:br>
            <a:r>
              <a:rPr lang="en-US" dirty="0"/>
              <a:t>the main takeaway message </a:t>
            </a:r>
          </a:p>
        </p:txBody>
      </p:sp>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2" y="2631247"/>
            <a:ext cx="3899310" cy="3511136"/>
          </a:xfrm>
        </p:spPr>
        <p:txBody>
          <a:bodyPr/>
          <a:lstStyle>
            <a:lvl1pPr marL="0" indent="0">
              <a:buNone/>
              <a:defRPr sz="2000"/>
            </a:lvl1pPr>
          </a:lstStyle>
          <a:p>
            <a:r>
              <a:rPr lang="en-US" dirty="0"/>
              <a:t>Supporting point 1</a:t>
            </a:r>
            <a:br>
              <a:rPr lang="en-US" dirty="0"/>
            </a:br>
            <a:r>
              <a:rPr lang="en-US" dirty="0"/>
              <a:t>Supporting point 2</a:t>
            </a:r>
            <a:br>
              <a:rPr lang="en-US" dirty="0"/>
            </a:br>
            <a:r>
              <a:rPr lang="en-US" dirty="0"/>
              <a:t>Supporting point 3</a:t>
            </a:r>
          </a:p>
        </p:txBody>
      </p:sp>
      <p:sp>
        <p:nvSpPr>
          <p:cNvPr id="5" name="Picture Placeholder 4">
            <a:extLst>
              <a:ext uri="{FF2B5EF4-FFF2-40B4-BE49-F238E27FC236}">
                <a16:creationId xmlns:a16="http://schemas.microsoft.com/office/drawing/2014/main" id="{A40400C1-7283-FABD-80B9-45AEE1D1F5D9}"/>
              </a:ext>
            </a:extLst>
          </p:cNvPr>
          <p:cNvSpPr>
            <a:spLocks noGrp="1"/>
          </p:cNvSpPr>
          <p:nvPr>
            <p:ph type="pic" sz="quarter" idx="10"/>
          </p:nvPr>
        </p:nvSpPr>
        <p:spPr>
          <a:xfrm>
            <a:off x="4678363" y="0"/>
            <a:ext cx="7513637" cy="6858000"/>
          </a:xfrm>
        </p:spPr>
        <p:txBody>
          <a:bodyPr/>
          <a:lstStyle/>
          <a:p>
            <a:r>
              <a:rPr lang="en-US"/>
              <a:t>Click icon to add picture</a:t>
            </a:r>
          </a:p>
        </p:txBody>
      </p:sp>
      <p:pic>
        <p:nvPicPr>
          <p:cNvPr id="4" name="Graphic 3">
            <a:extLst>
              <a:ext uri="{FF2B5EF4-FFF2-40B4-BE49-F238E27FC236}">
                <a16:creationId xmlns:a16="http://schemas.microsoft.com/office/drawing/2014/main" id="{2059A002-CFDF-58EF-945F-28E943618A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Tree>
    <p:extLst>
      <p:ext uri="{BB962C8B-B14F-4D97-AF65-F5344CB8AC3E}">
        <p14:creationId xmlns:p14="http://schemas.microsoft.com/office/powerpoint/2010/main" val="1815376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Image series">
    <p:spTree>
      <p:nvGrpSpPr>
        <p:cNvPr id="1" name=""/>
        <p:cNvGrpSpPr/>
        <p:nvPr/>
      </p:nvGrpSpPr>
      <p:grpSpPr>
        <a:xfrm>
          <a:off x="0" y="0"/>
          <a:ext cx="0" cy="0"/>
          <a:chOff x="0" y="0"/>
          <a:chExt cx="0" cy="0"/>
        </a:xfrm>
      </p:grpSpPr>
      <p:sp>
        <p:nvSpPr>
          <p:cNvPr id="142" name="Freeform 141">
            <a:extLst>
              <a:ext uri="{FF2B5EF4-FFF2-40B4-BE49-F238E27FC236}">
                <a16:creationId xmlns:a16="http://schemas.microsoft.com/office/drawing/2014/main" id="{C5299A65-0A0F-7322-3425-6AD66F71B882}"/>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dirty="0"/>
          </a:p>
        </p:txBody>
      </p:sp>
      <p:sp>
        <p:nvSpPr>
          <p:cNvPr id="136" name="Picture Placeholder 135">
            <a:extLst>
              <a:ext uri="{FF2B5EF4-FFF2-40B4-BE49-F238E27FC236}">
                <a16:creationId xmlns:a16="http://schemas.microsoft.com/office/drawing/2014/main" id="{5DC2D7C4-BFF1-5433-4DFD-06CB8AACA1BC}"/>
              </a:ext>
            </a:extLst>
          </p:cNvPr>
          <p:cNvSpPr>
            <a:spLocks noGrp="1"/>
          </p:cNvSpPr>
          <p:nvPr>
            <p:ph type="pic" sz="quarter" idx="13"/>
          </p:nvPr>
        </p:nvSpPr>
        <p:spPr>
          <a:xfrm>
            <a:off x="7642225" y="0"/>
            <a:ext cx="2151063" cy="2151063"/>
          </a:xfrm>
          <a:solidFill>
            <a:schemeClr val="bg2"/>
          </a:solidFill>
        </p:spPr>
        <p:txBody>
          <a:bodyPr/>
          <a:lstStyle/>
          <a:p>
            <a:r>
              <a:rPr lang="en-US"/>
              <a:t>Click icon to add picture</a:t>
            </a:r>
          </a:p>
        </p:txBody>
      </p:sp>
      <p:sp>
        <p:nvSpPr>
          <p:cNvPr id="137" name="Picture Placeholder 135">
            <a:extLst>
              <a:ext uri="{FF2B5EF4-FFF2-40B4-BE49-F238E27FC236}">
                <a16:creationId xmlns:a16="http://schemas.microsoft.com/office/drawing/2014/main" id="{859767F7-2911-36C4-18C3-120D9FA7D632}"/>
              </a:ext>
            </a:extLst>
          </p:cNvPr>
          <p:cNvSpPr>
            <a:spLocks noGrp="1"/>
          </p:cNvSpPr>
          <p:nvPr>
            <p:ph type="pic" sz="quarter" idx="14"/>
          </p:nvPr>
        </p:nvSpPr>
        <p:spPr>
          <a:xfrm>
            <a:off x="10044833" y="0"/>
            <a:ext cx="2151063" cy="2151063"/>
          </a:xfrm>
          <a:solidFill>
            <a:schemeClr val="bg2"/>
          </a:solidFill>
        </p:spPr>
        <p:txBody>
          <a:bodyPr/>
          <a:lstStyle/>
          <a:p>
            <a:r>
              <a:rPr lang="en-US"/>
              <a:t>Click icon to add picture</a:t>
            </a:r>
          </a:p>
        </p:txBody>
      </p:sp>
      <p:sp>
        <p:nvSpPr>
          <p:cNvPr id="138" name="Picture Placeholder 135">
            <a:extLst>
              <a:ext uri="{FF2B5EF4-FFF2-40B4-BE49-F238E27FC236}">
                <a16:creationId xmlns:a16="http://schemas.microsoft.com/office/drawing/2014/main" id="{FC9DC632-E163-36B5-D009-C52439676110}"/>
              </a:ext>
            </a:extLst>
          </p:cNvPr>
          <p:cNvSpPr>
            <a:spLocks noGrp="1"/>
          </p:cNvSpPr>
          <p:nvPr>
            <p:ph type="pic" sz="quarter" idx="15"/>
          </p:nvPr>
        </p:nvSpPr>
        <p:spPr>
          <a:xfrm>
            <a:off x="7642225" y="2353563"/>
            <a:ext cx="2151063" cy="2151063"/>
          </a:xfrm>
          <a:solidFill>
            <a:schemeClr val="bg2"/>
          </a:solidFill>
        </p:spPr>
        <p:txBody>
          <a:bodyPr/>
          <a:lstStyle/>
          <a:p>
            <a:r>
              <a:rPr lang="en-US"/>
              <a:t>Click icon to add picture</a:t>
            </a:r>
          </a:p>
        </p:txBody>
      </p:sp>
      <p:sp>
        <p:nvSpPr>
          <p:cNvPr id="139" name="Picture Placeholder 135">
            <a:extLst>
              <a:ext uri="{FF2B5EF4-FFF2-40B4-BE49-F238E27FC236}">
                <a16:creationId xmlns:a16="http://schemas.microsoft.com/office/drawing/2014/main" id="{99255166-5F9E-0685-2DC9-C0962F7791A1}"/>
              </a:ext>
            </a:extLst>
          </p:cNvPr>
          <p:cNvSpPr>
            <a:spLocks noGrp="1"/>
          </p:cNvSpPr>
          <p:nvPr>
            <p:ph type="pic" sz="quarter" idx="16"/>
          </p:nvPr>
        </p:nvSpPr>
        <p:spPr>
          <a:xfrm>
            <a:off x="10044833" y="2353563"/>
            <a:ext cx="2151063" cy="2151063"/>
          </a:xfrm>
          <a:solidFill>
            <a:schemeClr val="bg2"/>
          </a:solidFill>
        </p:spPr>
        <p:txBody>
          <a:bodyPr/>
          <a:lstStyle/>
          <a:p>
            <a:r>
              <a:rPr lang="en-US"/>
              <a:t>Click icon to add picture</a:t>
            </a:r>
          </a:p>
        </p:txBody>
      </p:sp>
      <p:sp>
        <p:nvSpPr>
          <p:cNvPr id="140" name="Picture Placeholder 135">
            <a:extLst>
              <a:ext uri="{FF2B5EF4-FFF2-40B4-BE49-F238E27FC236}">
                <a16:creationId xmlns:a16="http://schemas.microsoft.com/office/drawing/2014/main" id="{0FA78FC9-062C-7D60-CDA4-C25CE63F78E4}"/>
              </a:ext>
            </a:extLst>
          </p:cNvPr>
          <p:cNvSpPr>
            <a:spLocks noGrp="1"/>
          </p:cNvSpPr>
          <p:nvPr>
            <p:ph type="pic" sz="quarter" idx="17"/>
          </p:nvPr>
        </p:nvSpPr>
        <p:spPr>
          <a:xfrm>
            <a:off x="7642225" y="4706937"/>
            <a:ext cx="2151063" cy="2151063"/>
          </a:xfrm>
          <a:solidFill>
            <a:schemeClr val="bg2"/>
          </a:solidFill>
        </p:spPr>
        <p:txBody>
          <a:bodyPr/>
          <a:lstStyle/>
          <a:p>
            <a:r>
              <a:rPr lang="en-US"/>
              <a:t>Click icon to add picture</a:t>
            </a:r>
          </a:p>
        </p:txBody>
      </p:sp>
      <p:sp>
        <p:nvSpPr>
          <p:cNvPr id="141" name="Picture Placeholder 135">
            <a:extLst>
              <a:ext uri="{FF2B5EF4-FFF2-40B4-BE49-F238E27FC236}">
                <a16:creationId xmlns:a16="http://schemas.microsoft.com/office/drawing/2014/main" id="{9521219C-7211-80DE-D33B-4B26EA6EEE98}"/>
              </a:ext>
            </a:extLst>
          </p:cNvPr>
          <p:cNvSpPr>
            <a:spLocks noGrp="1"/>
          </p:cNvSpPr>
          <p:nvPr>
            <p:ph type="pic" sz="quarter" idx="18"/>
          </p:nvPr>
        </p:nvSpPr>
        <p:spPr>
          <a:xfrm>
            <a:off x="10044833" y="4706937"/>
            <a:ext cx="2151063" cy="2151063"/>
          </a:xfrm>
          <a:solidFill>
            <a:schemeClr val="bg2"/>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265D5DB1-B0F4-39A7-9E5F-343BB17944E4}"/>
              </a:ext>
            </a:extLst>
          </p:cNvPr>
          <p:cNvSpPr>
            <a:spLocks noGrp="1"/>
          </p:cNvSpPr>
          <p:nvPr>
            <p:ph type="title" hasCustomPrompt="1"/>
          </p:nvPr>
        </p:nvSpPr>
        <p:spPr>
          <a:xfrm>
            <a:off x="314693" y="365125"/>
            <a:ext cx="6736022" cy="886397"/>
          </a:xfrm>
        </p:spPr>
        <p:txBody>
          <a:bodyPr anchor="t" anchorCtr="0">
            <a:noAutofit/>
          </a:bodyPr>
          <a:lstStyle>
            <a:lvl1pPr>
              <a:defRPr b="1">
                <a:solidFill>
                  <a:schemeClr val="bg1"/>
                </a:solidFill>
              </a:defRPr>
            </a:lvl1pPr>
          </a:lstStyle>
          <a:p>
            <a:r>
              <a:rPr lang="en-US" dirty="0"/>
              <a:t>One-sentence headline stating </a:t>
            </a:r>
            <a:br>
              <a:rPr lang="en-US" dirty="0"/>
            </a:br>
            <a:r>
              <a:rPr lang="en-US" dirty="0"/>
              <a:t>the main takeaway message </a:t>
            </a:r>
          </a:p>
        </p:txBody>
      </p:sp>
      <p:sp>
        <p:nvSpPr>
          <p:cNvPr id="113" name="Text Placeholder 112">
            <a:extLst>
              <a:ext uri="{FF2B5EF4-FFF2-40B4-BE49-F238E27FC236}">
                <a16:creationId xmlns:a16="http://schemas.microsoft.com/office/drawing/2014/main" id="{561B3BD0-8400-FE4A-5A3F-210329D8A10F}"/>
              </a:ext>
            </a:extLst>
          </p:cNvPr>
          <p:cNvSpPr>
            <a:spLocks noGrp="1"/>
          </p:cNvSpPr>
          <p:nvPr>
            <p:ph type="body" sz="quarter" idx="12" hasCustomPrompt="1"/>
          </p:nvPr>
        </p:nvSpPr>
        <p:spPr>
          <a:xfrm>
            <a:off x="314693" y="1817560"/>
            <a:ext cx="6763894" cy="4354640"/>
          </a:xfrm>
        </p:spPr>
        <p:txBody>
          <a:bodyPr tIns="91440" anchor="t" anchorCtr="0">
            <a:noAutofit/>
          </a:bodyPr>
          <a:lstStyle>
            <a:lvl1pPr marL="0" indent="0">
              <a:spcBef>
                <a:spcPts val="1200"/>
              </a:spcBef>
              <a:spcAft>
                <a:spcPts val="60"/>
              </a:spcAft>
              <a:buNone/>
              <a:defRPr sz="1800" b="0" i="0">
                <a:solidFill>
                  <a:schemeClr val="bg1"/>
                </a:solidFill>
                <a:latin typeface="Roboto Light" panose="02000000000000000000" pitchFamily="2" charset="0"/>
                <a:ea typeface="Roboto Light" panose="02000000000000000000" pitchFamily="2" charset="0"/>
              </a:defRPr>
            </a:lvl1pPr>
            <a:lvl2pPr>
              <a:spcBef>
                <a:spcPts val="1200"/>
              </a:spcBef>
              <a:spcAft>
                <a:spcPts val="60"/>
              </a:spcAft>
              <a:defRPr b="0" i="0">
                <a:solidFill>
                  <a:schemeClr val="bg1"/>
                </a:solidFill>
                <a:latin typeface="Roboto Light" panose="02000000000000000000" pitchFamily="2" charset="0"/>
                <a:ea typeface="Roboto Light" panose="02000000000000000000" pitchFamily="2" charset="0"/>
              </a:defRPr>
            </a:lvl2pPr>
            <a:lvl3pPr>
              <a:spcBef>
                <a:spcPts val="1200"/>
              </a:spcBef>
              <a:spcAft>
                <a:spcPts val="60"/>
              </a:spcAft>
              <a:defRPr b="0" i="0">
                <a:solidFill>
                  <a:schemeClr val="bg1"/>
                </a:solidFill>
                <a:latin typeface="Roboto Light" panose="02000000000000000000" pitchFamily="2" charset="0"/>
                <a:ea typeface="Roboto Light" panose="02000000000000000000" pitchFamily="2" charset="0"/>
              </a:defRPr>
            </a:lvl3pPr>
            <a:lvl4pPr>
              <a:spcBef>
                <a:spcPts val="1200"/>
              </a:spcBef>
              <a:spcAft>
                <a:spcPts val="60"/>
              </a:spcAft>
              <a:defRPr b="0" i="0">
                <a:solidFill>
                  <a:schemeClr val="bg1"/>
                </a:solidFill>
                <a:latin typeface="Roboto Light" panose="02000000000000000000" pitchFamily="2" charset="0"/>
                <a:ea typeface="Roboto Light" panose="02000000000000000000" pitchFamily="2" charset="0"/>
              </a:defRPr>
            </a:lvl4pPr>
            <a:lvl5pPr>
              <a:spcBef>
                <a:spcPts val="1200"/>
              </a:spcBef>
              <a:spcAft>
                <a:spcPts val="60"/>
              </a:spcAft>
              <a:defRPr b="0" i="0">
                <a:solidFill>
                  <a:schemeClr val="bg1"/>
                </a:solidFill>
                <a:latin typeface="Roboto Light" panose="02000000000000000000" pitchFamily="2" charset="0"/>
                <a:ea typeface="Roboto Light" panose="02000000000000000000" pitchFamily="2" charset="0"/>
              </a:defRPr>
            </a:lvl5pPr>
          </a:lstStyle>
          <a:p>
            <a:r>
              <a:rPr lang="en-US" dirty="0"/>
              <a:t>Supporting point 1</a:t>
            </a:r>
          </a:p>
          <a:p>
            <a:r>
              <a:rPr lang="en-US" dirty="0"/>
              <a:t>Supporting point 2</a:t>
            </a:r>
          </a:p>
          <a:p>
            <a:r>
              <a:rPr lang="en-US" dirty="0"/>
              <a:t>Supporting point 3</a:t>
            </a:r>
          </a:p>
        </p:txBody>
      </p:sp>
      <p:sp>
        <p:nvSpPr>
          <p:cNvPr id="4" name="Rectangle 6">
            <a:extLst>
              <a:ext uri="{FF2B5EF4-FFF2-40B4-BE49-F238E27FC236}">
                <a16:creationId xmlns:a16="http://schemas.microsoft.com/office/drawing/2014/main" id="{7562B7F0-6B0A-3291-2731-E56176CBCD7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3" name="Graphic 2">
            <a:extLst>
              <a:ext uri="{FF2B5EF4-FFF2-40B4-BE49-F238E27FC236}">
                <a16:creationId xmlns:a16="http://schemas.microsoft.com/office/drawing/2014/main" id="{AEE7C435-1FA7-78B6-5FBF-709DE092FE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Tree>
    <p:extLst>
      <p:ext uri="{BB962C8B-B14F-4D97-AF65-F5344CB8AC3E}">
        <p14:creationId xmlns:p14="http://schemas.microsoft.com/office/powerpoint/2010/main" val="8947575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ey point">
    <p:spTree>
      <p:nvGrpSpPr>
        <p:cNvPr id="1" name=""/>
        <p:cNvGrpSpPr/>
        <p:nvPr/>
      </p:nvGrpSpPr>
      <p:grpSpPr>
        <a:xfrm>
          <a:off x="0" y="0"/>
          <a:ext cx="0" cy="0"/>
          <a:chOff x="0" y="0"/>
          <a:chExt cx="0" cy="0"/>
        </a:xfrm>
      </p:grpSpPr>
      <p:pic>
        <p:nvPicPr>
          <p:cNvPr id="286" name="Graphic 285">
            <a:extLst>
              <a:ext uri="{FF2B5EF4-FFF2-40B4-BE49-F238E27FC236}">
                <a16:creationId xmlns:a16="http://schemas.microsoft.com/office/drawing/2014/main" id="{4013C738-DD97-6098-5C6E-69C6DA8745C1}"/>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B71230B-9536-B5A5-160D-DBECD2D263EE}"/>
              </a:ext>
            </a:extLst>
          </p:cNvPr>
          <p:cNvSpPr>
            <a:spLocks noGrp="1"/>
          </p:cNvSpPr>
          <p:nvPr>
            <p:ph type="title" hasCustomPrompt="1"/>
          </p:nvPr>
        </p:nvSpPr>
        <p:spPr>
          <a:xfrm>
            <a:off x="573157" y="2624569"/>
            <a:ext cx="11045686" cy="498598"/>
          </a:xfrm>
        </p:spPr>
        <p:txBody>
          <a:bodyPr anchor="t" anchorCtr="0">
            <a:noAutofit/>
          </a:bodyPr>
          <a:lstStyle>
            <a:lvl1pPr algn="ctr">
              <a:defRPr sz="3600">
                <a:solidFill>
                  <a:schemeClr val="bg1"/>
                </a:solidFill>
              </a:defRPr>
            </a:lvl1pPr>
          </a:lstStyle>
          <a:p>
            <a:r>
              <a:rPr lang="en-US" dirty="0"/>
              <a:t>One-sentence headline stating the main takeaway</a:t>
            </a:r>
          </a:p>
        </p:txBody>
      </p:sp>
      <p:sp>
        <p:nvSpPr>
          <p:cNvPr id="320" name="Text Placeholder 368">
            <a:extLst>
              <a:ext uri="{FF2B5EF4-FFF2-40B4-BE49-F238E27FC236}">
                <a16:creationId xmlns:a16="http://schemas.microsoft.com/office/drawing/2014/main" id="{EE706859-C661-2A5C-56D3-6BE7DBBC71DD}"/>
              </a:ext>
            </a:extLst>
          </p:cNvPr>
          <p:cNvSpPr>
            <a:spLocks noGrp="1"/>
          </p:cNvSpPr>
          <p:nvPr>
            <p:ph type="body" sz="quarter" idx="18" hasCustomPrompt="1"/>
          </p:nvPr>
        </p:nvSpPr>
        <p:spPr>
          <a:xfrm>
            <a:off x="556069" y="3774422"/>
            <a:ext cx="11062774" cy="249299"/>
          </a:xfrm>
        </p:spPr>
        <p:txBody>
          <a:bodyPr anchor="t" anchorCtr="0">
            <a:noAutofit/>
          </a:bodyPr>
          <a:lstStyle>
            <a:lvl1pPr marL="0" indent="0" algn="ctr">
              <a:spcBef>
                <a:spcPts val="1200"/>
              </a:spcBef>
              <a:spcAft>
                <a:spcPts val="60"/>
              </a:spcAft>
              <a:buNone/>
              <a:defRPr sz="1800" b="0" i="0">
                <a:solidFill>
                  <a:schemeClr val="bg1"/>
                </a:solidFill>
                <a:latin typeface="Roboto Light" panose="02000000000000000000" pitchFamily="2" charset="0"/>
                <a:ea typeface="Roboto Light" panose="02000000000000000000" pitchFamily="2" charset="0"/>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One-sentence connected to the main takeaway</a:t>
            </a:r>
          </a:p>
        </p:txBody>
      </p:sp>
      <p:sp>
        <p:nvSpPr>
          <p:cNvPr id="3" name="Rectangle 2">
            <a:extLst>
              <a:ext uri="{FF2B5EF4-FFF2-40B4-BE49-F238E27FC236}">
                <a16:creationId xmlns:a16="http://schemas.microsoft.com/office/drawing/2014/main" id="{297D526D-05AB-C716-46F5-6CDC1D14E2ED}"/>
              </a:ext>
            </a:extLst>
          </p:cNvPr>
          <p:cNvSpPr/>
          <p:nvPr userDrawn="1"/>
        </p:nvSpPr>
        <p:spPr>
          <a:xfrm>
            <a:off x="5668818" y="3393042"/>
            <a:ext cx="854364" cy="7191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a:p>
        </p:txBody>
      </p:sp>
      <p:sp>
        <p:nvSpPr>
          <p:cNvPr id="6" name="Rectangle 6">
            <a:extLst>
              <a:ext uri="{FF2B5EF4-FFF2-40B4-BE49-F238E27FC236}">
                <a16:creationId xmlns:a16="http://schemas.microsoft.com/office/drawing/2014/main" id="{A6C5D6D4-E7B7-6C45-59D0-554A5C06715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4" name="Graphic 3">
            <a:extLst>
              <a:ext uri="{FF2B5EF4-FFF2-40B4-BE49-F238E27FC236}">
                <a16:creationId xmlns:a16="http://schemas.microsoft.com/office/drawing/2014/main" id="{1790CAB2-9585-BA89-5C2E-B28EE49E995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14693" y="6431818"/>
            <a:ext cx="1188988" cy="285824"/>
          </a:xfrm>
          <a:prstGeom prst="rect">
            <a:avLst/>
          </a:prstGeom>
        </p:spPr>
      </p:pic>
    </p:spTree>
    <p:extLst>
      <p:ext uri="{BB962C8B-B14F-4D97-AF65-F5344CB8AC3E}">
        <p14:creationId xmlns:p14="http://schemas.microsoft.com/office/powerpoint/2010/main" val="3568640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 Gradient">
    <p:spTree>
      <p:nvGrpSpPr>
        <p:cNvPr id="1" name=""/>
        <p:cNvGrpSpPr/>
        <p:nvPr/>
      </p:nvGrpSpPr>
      <p:grpSpPr>
        <a:xfrm>
          <a:off x="0" y="0"/>
          <a:ext cx="0" cy="0"/>
          <a:chOff x="0" y="0"/>
          <a:chExt cx="0" cy="0"/>
        </a:xfrm>
      </p:grpSpPr>
      <p:pic>
        <p:nvPicPr>
          <p:cNvPr id="286" name="Graphic 285">
            <a:extLst>
              <a:ext uri="{FF2B5EF4-FFF2-40B4-BE49-F238E27FC236}">
                <a16:creationId xmlns:a16="http://schemas.microsoft.com/office/drawing/2014/main" id="{4013C738-DD97-6098-5C6E-69C6DA8745C1}"/>
              </a:ext>
            </a:extLst>
          </p:cNvPr>
          <p:cNvPicPr>
            <a:picLocks noChangeAspect="1"/>
          </p:cNvPicPr>
          <p:nvPr userDrawn="1"/>
        </p:nvPicPr>
        <p:blipFill>
          <a:blip r:embed="rId2"/>
          <a:srcRect/>
          <a:stretch/>
        </p:blipFill>
        <p:spPr>
          <a:xfrm>
            <a:off x="0" y="0"/>
            <a:ext cx="12192000" cy="6858000"/>
          </a:xfrm>
          <a:prstGeom prst="rect">
            <a:avLst/>
          </a:prstGeom>
        </p:spPr>
      </p:pic>
      <p:sp>
        <p:nvSpPr>
          <p:cNvPr id="6" name="Rectangle 6">
            <a:extLst>
              <a:ext uri="{FF2B5EF4-FFF2-40B4-BE49-F238E27FC236}">
                <a16:creationId xmlns:a16="http://schemas.microsoft.com/office/drawing/2014/main" id="{A6C5D6D4-E7B7-6C45-59D0-554A5C06715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4" name="Graphic 3">
            <a:extLst>
              <a:ext uri="{FF2B5EF4-FFF2-40B4-BE49-F238E27FC236}">
                <a16:creationId xmlns:a16="http://schemas.microsoft.com/office/drawing/2014/main" id="{1790CAB2-9585-BA89-5C2E-B28EE49E995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14693" y="6431818"/>
            <a:ext cx="1188988" cy="285824"/>
          </a:xfrm>
          <a:prstGeom prst="rect">
            <a:avLst/>
          </a:prstGeom>
        </p:spPr>
      </p:pic>
      <p:sp>
        <p:nvSpPr>
          <p:cNvPr id="5" name="Title 1">
            <a:extLst>
              <a:ext uri="{FF2B5EF4-FFF2-40B4-BE49-F238E27FC236}">
                <a16:creationId xmlns:a16="http://schemas.microsoft.com/office/drawing/2014/main" id="{96029C52-FEBA-E897-C815-3A6283D168D2}"/>
              </a:ext>
            </a:extLst>
          </p:cNvPr>
          <p:cNvSpPr>
            <a:spLocks noGrp="1"/>
          </p:cNvSpPr>
          <p:nvPr>
            <p:ph type="title" hasCustomPrompt="1"/>
          </p:nvPr>
        </p:nvSpPr>
        <p:spPr>
          <a:xfrm>
            <a:off x="314692" y="365125"/>
            <a:ext cx="11492432" cy="886397"/>
          </a:xfrm>
        </p:spPr>
        <p:txBody>
          <a:bodyPr/>
          <a:lstStyle>
            <a:lvl1pPr>
              <a:defRPr>
                <a:solidFill>
                  <a:schemeClr val="bg1"/>
                </a:solidFill>
              </a:defRPr>
            </a:lvl1pPr>
          </a:lstStyle>
          <a:p>
            <a:r>
              <a:rPr lang="en-US" dirty="0"/>
              <a:t>One-sentence headline stating the main takeaway message for the slide; no longer than two lines </a:t>
            </a:r>
          </a:p>
        </p:txBody>
      </p:sp>
    </p:spTree>
    <p:extLst>
      <p:ext uri="{BB962C8B-B14F-4D97-AF65-F5344CB8AC3E}">
        <p14:creationId xmlns:p14="http://schemas.microsoft.com/office/powerpoint/2010/main" val="8418862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Tree>
    <p:extLst>
      <p:ext uri="{BB962C8B-B14F-4D97-AF65-F5344CB8AC3E}">
        <p14:creationId xmlns:p14="http://schemas.microsoft.com/office/powerpoint/2010/main" val="41671053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05791-4F91-34B2-5F77-014A7A421E14}"/>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3" name="Content Placeholder 2">
            <a:extLst>
              <a:ext uri="{FF2B5EF4-FFF2-40B4-BE49-F238E27FC236}">
                <a16:creationId xmlns:a16="http://schemas.microsoft.com/office/drawing/2014/main" id="{1268E7B4-2380-B18C-C8C1-09BD437D6B16}"/>
              </a:ext>
            </a:extLst>
          </p:cNvPr>
          <p:cNvSpPr>
            <a:spLocks noGrp="1"/>
          </p:cNvSpPr>
          <p:nvPr>
            <p:ph idx="1" hasCustomPrompt="1"/>
          </p:nvPr>
        </p:nvSpPr>
        <p:spPr>
          <a:xfrm>
            <a:off x="314692" y="1825625"/>
            <a:ext cx="11315194" cy="4061829"/>
          </a:xfrm>
        </p:spPr>
        <p:txBody>
          <a:bodyPr/>
          <a:lstStyle>
            <a:lvl1pPr marL="0" indent="0">
              <a:spcBef>
                <a:spcPts val="1200"/>
              </a:spcBef>
              <a:buNone/>
              <a:defRPr sz="1800"/>
            </a:lvl1pPr>
          </a:lstStyle>
          <a:p>
            <a:r>
              <a:rPr lang="en-US" dirty="0"/>
              <a:t>Supporting point 1</a:t>
            </a:r>
            <a:br>
              <a:rPr lang="en-US" dirty="0"/>
            </a:br>
            <a:r>
              <a:rPr lang="en-US" dirty="0"/>
              <a:t>Supporting point 2</a:t>
            </a:r>
            <a:br>
              <a:rPr lang="en-US" dirty="0"/>
            </a:br>
            <a:r>
              <a:rPr lang="en-US" dirty="0"/>
              <a:t>Supporting point 3</a:t>
            </a:r>
          </a:p>
        </p:txBody>
      </p:sp>
    </p:spTree>
    <p:extLst>
      <p:ext uri="{BB962C8B-B14F-4D97-AF65-F5344CB8AC3E}">
        <p14:creationId xmlns:p14="http://schemas.microsoft.com/office/powerpoint/2010/main" val="9002390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2" y="1825625"/>
            <a:ext cx="5563532" cy="4131422"/>
          </a:xfrm>
        </p:spPr>
        <p:txBody>
          <a:bodyPr/>
          <a:lstStyle>
            <a:lvl1pPr marL="0" indent="0">
              <a:spcBef>
                <a:spcPts val="1200"/>
              </a:spcBef>
              <a:buNone/>
              <a:defRPr sz="1800"/>
            </a:lvl1pPr>
          </a:lstStyle>
          <a:p>
            <a:r>
              <a:rPr lang="en-US" dirty="0"/>
              <a:t>Supporting point 1</a:t>
            </a:r>
            <a:br>
              <a:rPr lang="en-US" dirty="0"/>
            </a:br>
            <a:r>
              <a:rPr lang="en-US" dirty="0"/>
              <a:t>Supporting point 2</a:t>
            </a:r>
            <a:br>
              <a:rPr lang="en-US" dirty="0"/>
            </a:br>
            <a:r>
              <a:rPr lang="en-US" dirty="0"/>
              <a:t>Supporting point 3</a:t>
            </a:r>
          </a:p>
        </p:txBody>
      </p:sp>
      <p:sp>
        <p:nvSpPr>
          <p:cNvPr id="4" name="Content Placeholder 3">
            <a:extLst>
              <a:ext uri="{FF2B5EF4-FFF2-40B4-BE49-F238E27FC236}">
                <a16:creationId xmlns:a16="http://schemas.microsoft.com/office/drawing/2014/main" id="{F8961C74-5281-AA62-3E0D-EBE314E66ADF}"/>
              </a:ext>
            </a:extLst>
          </p:cNvPr>
          <p:cNvSpPr>
            <a:spLocks noGrp="1"/>
          </p:cNvSpPr>
          <p:nvPr>
            <p:ph sz="half" idx="2" hasCustomPrompt="1"/>
          </p:nvPr>
        </p:nvSpPr>
        <p:spPr>
          <a:xfrm>
            <a:off x="6243592" y="1825625"/>
            <a:ext cx="5563532" cy="4131422"/>
          </a:xfrm>
        </p:spPr>
        <p:txBody>
          <a:bodyPr/>
          <a:lstStyle>
            <a:lvl1pPr marL="0" indent="0">
              <a:spcBef>
                <a:spcPts val="1200"/>
              </a:spcBef>
              <a:buNone/>
              <a:defRPr sz="1800"/>
            </a:lvl1pPr>
          </a:lstStyle>
          <a:p>
            <a:r>
              <a:rPr lang="en-US" dirty="0"/>
              <a:t>Supporting point 1</a:t>
            </a:r>
            <a:br>
              <a:rPr lang="en-US" dirty="0"/>
            </a:br>
            <a:r>
              <a:rPr lang="en-US" dirty="0"/>
              <a:t>Supporting point 2</a:t>
            </a:r>
            <a:br>
              <a:rPr lang="en-US" dirty="0"/>
            </a:br>
            <a:r>
              <a:rPr lang="en-US" dirty="0"/>
              <a:t>Supporting point 3</a:t>
            </a:r>
          </a:p>
        </p:txBody>
      </p:sp>
      <p:sp>
        <p:nvSpPr>
          <p:cNvPr id="6" name="Title 1">
            <a:extLst>
              <a:ext uri="{FF2B5EF4-FFF2-40B4-BE49-F238E27FC236}">
                <a16:creationId xmlns:a16="http://schemas.microsoft.com/office/drawing/2014/main" id="{97C102EF-A95D-C917-FF68-A16CB75B3C52}"/>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Tree>
    <p:extLst>
      <p:ext uri="{BB962C8B-B14F-4D97-AF65-F5344CB8AC3E}">
        <p14:creationId xmlns:p14="http://schemas.microsoft.com/office/powerpoint/2010/main" val="4115577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Editable">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25B3089-0A48-0AC4-08EB-C9D35463AC28}"/>
              </a:ext>
            </a:extLst>
          </p:cNvPr>
          <p:cNvSpPr/>
          <p:nvPr userDrawn="1"/>
        </p:nvSpPr>
        <p:spPr>
          <a:xfrm>
            <a:off x="385763" y="6015038"/>
            <a:ext cx="6899620" cy="5759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25">
            <a:extLst>
              <a:ext uri="{FF2B5EF4-FFF2-40B4-BE49-F238E27FC236}">
                <a16:creationId xmlns:a16="http://schemas.microsoft.com/office/drawing/2014/main" id="{98CF54AA-7F0F-038A-AAAF-AD02F6AA5ACA}"/>
              </a:ext>
            </a:extLst>
          </p:cNvPr>
          <p:cNvSpPr>
            <a:spLocks noGrp="1"/>
          </p:cNvSpPr>
          <p:nvPr>
            <p:ph type="pic" sz="quarter" idx="21"/>
          </p:nvPr>
        </p:nvSpPr>
        <p:spPr>
          <a:xfrm>
            <a:off x="0" y="0"/>
            <a:ext cx="12192000" cy="6858000"/>
          </a:xfrm>
          <a:custGeom>
            <a:avLst/>
            <a:gdLst>
              <a:gd name="connsiteX0" fmla="*/ 896615 w 12192000"/>
              <a:gd name="connsiteY0" fmla="*/ 829307 h 6858000"/>
              <a:gd name="connsiteX1" fmla="*/ 896615 w 12192000"/>
              <a:gd name="connsiteY1" fmla="*/ 6028692 h 6858000"/>
              <a:gd name="connsiteX2" fmla="*/ 6096000 w 12192000"/>
              <a:gd name="connsiteY2" fmla="*/ 6028692 h 6858000"/>
              <a:gd name="connsiteX3" fmla="*/ 6096000 w 12192000"/>
              <a:gd name="connsiteY3" fmla="*/ 829307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896615" y="829307"/>
                </a:moveTo>
                <a:lnTo>
                  <a:pt x="896615" y="6028692"/>
                </a:lnTo>
                <a:lnTo>
                  <a:pt x="6096000" y="6028692"/>
                </a:lnTo>
                <a:lnTo>
                  <a:pt x="6096000" y="829307"/>
                </a:lnTo>
                <a:close/>
                <a:moveTo>
                  <a:pt x="0" y="0"/>
                </a:moveTo>
                <a:lnTo>
                  <a:pt x="12192000" y="0"/>
                </a:lnTo>
                <a:lnTo>
                  <a:pt x="12192000" y="6858000"/>
                </a:lnTo>
                <a:lnTo>
                  <a:pt x="0" y="6858000"/>
                </a:lnTo>
                <a:close/>
              </a:path>
            </a:pathLst>
          </a:custGeom>
          <a:solidFill>
            <a:schemeClr val="bg1">
              <a:lumMod val="95000"/>
            </a:schemeClr>
          </a:solidFill>
        </p:spPr>
        <p:txBody>
          <a:bodyPr wrap="square">
            <a:noAutofit/>
          </a:bodyPr>
          <a:lstStyle/>
          <a:p>
            <a:r>
              <a:rPr lang="en-US"/>
              <a:t>Click icon to add picture</a:t>
            </a:r>
            <a:endParaRPr lang="en-US" dirty="0"/>
          </a:p>
        </p:txBody>
      </p:sp>
      <p:sp>
        <p:nvSpPr>
          <p:cNvPr id="41" name="Title 1">
            <a:extLst>
              <a:ext uri="{FF2B5EF4-FFF2-40B4-BE49-F238E27FC236}">
                <a16:creationId xmlns:a16="http://schemas.microsoft.com/office/drawing/2014/main" id="{2B6A4265-6FDC-7301-BD87-6CE0C2335A99}"/>
              </a:ext>
            </a:extLst>
          </p:cNvPr>
          <p:cNvSpPr>
            <a:spLocks noGrp="1"/>
          </p:cNvSpPr>
          <p:nvPr>
            <p:ph type="ctrTitle" hasCustomPrompt="1"/>
          </p:nvPr>
        </p:nvSpPr>
        <p:spPr>
          <a:xfrm>
            <a:off x="1215450" y="2254309"/>
            <a:ext cx="4518085" cy="997196"/>
          </a:xfrm>
        </p:spPr>
        <p:txBody>
          <a:bodyPr wrap="square" anchor="t" anchorCtr="0">
            <a:noAutofit/>
          </a:bodyPr>
          <a:lstStyle>
            <a:lvl1pPr algn="l">
              <a:spcBef>
                <a:spcPts val="1200"/>
              </a:spcBef>
              <a:spcAft>
                <a:spcPts val="60"/>
              </a:spcAft>
              <a:defRPr sz="3600" b="1">
                <a:solidFill>
                  <a:schemeClr val="tx1"/>
                </a:solidFill>
              </a:defRPr>
            </a:lvl1pPr>
          </a:lstStyle>
          <a:p>
            <a:r>
              <a:rPr lang="en-US" dirty="0"/>
              <a:t>Presentation Title (Text size no larger than 32pt)</a:t>
            </a:r>
          </a:p>
        </p:txBody>
      </p:sp>
      <p:sp>
        <p:nvSpPr>
          <p:cNvPr id="43" name="Text Placeholder 1961">
            <a:extLst>
              <a:ext uri="{FF2B5EF4-FFF2-40B4-BE49-F238E27FC236}">
                <a16:creationId xmlns:a16="http://schemas.microsoft.com/office/drawing/2014/main" id="{1061D354-0A2B-B951-F1BE-22D610DF35A9}"/>
              </a:ext>
            </a:extLst>
          </p:cNvPr>
          <p:cNvSpPr>
            <a:spLocks noGrp="1"/>
          </p:cNvSpPr>
          <p:nvPr>
            <p:ph type="body" sz="quarter" idx="14" hasCustomPrompt="1"/>
          </p:nvPr>
        </p:nvSpPr>
        <p:spPr>
          <a:xfrm>
            <a:off x="1215450" y="1934670"/>
            <a:ext cx="4518085" cy="193899"/>
          </a:xfrm>
        </p:spPr>
        <p:txBody>
          <a:bodyPr wrap="square" anchor="t" anchorCtr="0">
            <a:noAutofit/>
          </a:bodyPr>
          <a:lstStyle>
            <a:lvl1pPr marL="0" indent="0" algn="l">
              <a:spcBef>
                <a:spcPts val="1200"/>
              </a:spcBef>
              <a:spcAft>
                <a:spcPts val="60"/>
              </a:spcAft>
              <a:buNone/>
              <a:defRPr sz="1400" b="0" i="0" spc="150" baseline="0">
                <a:solidFill>
                  <a:schemeClr val="tx1"/>
                </a:solidFill>
                <a:latin typeface="+mn-lt"/>
                <a:ea typeface="Roboto Light" panose="02000000000000000000" pitchFamily="2" charset="0"/>
              </a:defRPr>
            </a:lvl1pPr>
            <a:lvl2pPr marL="457200" indent="0" algn="ctr">
              <a:buNone/>
              <a:defRPr sz="1400">
                <a:solidFill>
                  <a:schemeClr val="bg1"/>
                </a:solidFill>
              </a:defRPr>
            </a:lvl2pPr>
            <a:lvl3pPr marL="914400" indent="0" algn="ctr">
              <a:buNone/>
              <a:defRPr sz="1400">
                <a:solidFill>
                  <a:schemeClr val="bg1"/>
                </a:solidFill>
              </a:defRPr>
            </a:lvl3pPr>
            <a:lvl4pPr marL="1371600" indent="0" algn="ctr">
              <a:buNone/>
              <a:defRPr sz="1400">
                <a:solidFill>
                  <a:schemeClr val="bg1"/>
                </a:solidFill>
              </a:defRPr>
            </a:lvl4pPr>
            <a:lvl5pPr marL="1828800" indent="0" algn="ctr">
              <a:buNone/>
              <a:defRPr sz="1400">
                <a:solidFill>
                  <a:schemeClr val="bg1"/>
                </a:solidFill>
              </a:defRPr>
            </a:lvl5pPr>
          </a:lstStyle>
          <a:p>
            <a:pPr lvl="0"/>
            <a:r>
              <a:rPr lang="en-US" dirty="0"/>
              <a:t>MONTH XX, XXXX | LOCATION</a:t>
            </a:r>
          </a:p>
        </p:txBody>
      </p:sp>
      <p:grpSp>
        <p:nvGrpSpPr>
          <p:cNvPr id="47" name="Group 46">
            <a:extLst>
              <a:ext uri="{FF2B5EF4-FFF2-40B4-BE49-F238E27FC236}">
                <a16:creationId xmlns:a16="http://schemas.microsoft.com/office/drawing/2014/main" id="{B9E34D55-5962-D71E-5F14-F58404B73863}"/>
              </a:ext>
            </a:extLst>
          </p:cNvPr>
          <p:cNvGrpSpPr/>
          <p:nvPr userDrawn="1"/>
        </p:nvGrpSpPr>
        <p:grpSpPr>
          <a:xfrm>
            <a:off x="1168862" y="5406470"/>
            <a:ext cx="4834263" cy="369332"/>
            <a:chOff x="1168862" y="5508070"/>
            <a:chExt cx="4834263" cy="369332"/>
          </a:xfrm>
        </p:grpSpPr>
        <p:pic>
          <p:nvPicPr>
            <p:cNvPr id="48" name="Picture 47">
              <a:extLst>
                <a:ext uri="{FF2B5EF4-FFF2-40B4-BE49-F238E27FC236}">
                  <a16:creationId xmlns:a16="http://schemas.microsoft.com/office/drawing/2014/main" id="{D4967025-85C6-1E53-9051-CBBA63AE1D97}"/>
                </a:ext>
              </a:extLst>
            </p:cNvPr>
            <p:cNvPicPr>
              <a:picLocks noChangeAspect="1"/>
            </p:cNvPicPr>
            <p:nvPr userDrawn="1"/>
          </p:nvPicPr>
          <p:blipFill>
            <a:blip r:embed="rId2"/>
            <a:stretch>
              <a:fillRect/>
            </a:stretch>
          </p:blipFill>
          <p:spPr>
            <a:xfrm>
              <a:off x="1168862" y="5508070"/>
              <a:ext cx="1311127" cy="316213"/>
            </a:xfrm>
            <a:prstGeom prst="rect">
              <a:avLst/>
            </a:prstGeom>
          </p:spPr>
        </p:pic>
        <p:sp>
          <p:nvSpPr>
            <p:cNvPr id="49" name="TextBox 48">
              <a:extLst>
                <a:ext uri="{FF2B5EF4-FFF2-40B4-BE49-F238E27FC236}">
                  <a16:creationId xmlns:a16="http://schemas.microsoft.com/office/drawing/2014/main" id="{6432B67B-E65C-8C4D-ECEE-0E0F031F2333}"/>
                </a:ext>
              </a:extLst>
            </p:cNvPr>
            <p:cNvSpPr txBox="1"/>
            <p:nvPr userDrawn="1"/>
          </p:nvSpPr>
          <p:spPr>
            <a:xfrm>
              <a:off x="2561071" y="5508070"/>
              <a:ext cx="3442054" cy="369332"/>
            </a:xfrm>
            <a:prstGeom prst="rect">
              <a:avLst/>
            </a:prstGeom>
            <a:noFill/>
          </p:spPr>
          <p:txBody>
            <a:bodyPr wrap="square" rtlCol="0">
              <a:spAutoFit/>
            </a:bodyPr>
            <a:lstStyle/>
            <a:p>
              <a:r>
                <a:rPr lang="en-US" sz="900" b="0" dirty="0">
                  <a:solidFill>
                    <a:schemeClr val="tx1"/>
                  </a:solidFill>
                  <a:latin typeface="Roboto" panose="02000000000000000000" pitchFamily="2" charset="0"/>
                  <a:ea typeface="Roboto" panose="02000000000000000000" pitchFamily="2" charset="0"/>
                </a:rPr>
                <a:t>ORNL IS MANAGED BY UT-BATTELLE LLC </a:t>
              </a:r>
              <a:br>
                <a:rPr lang="en-US" sz="900" b="0" dirty="0">
                  <a:solidFill>
                    <a:schemeClr val="tx1"/>
                  </a:solidFill>
                  <a:latin typeface="Roboto" panose="02000000000000000000" pitchFamily="2" charset="0"/>
                  <a:ea typeface="Roboto" panose="02000000000000000000" pitchFamily="2" charset="0"/>
                </a:rPr>
              </a:br>
              <a:r>
                <a:rPr lang="en-US" sz="900" b="0" dirty="0">
                  <a:solidFill>
                    <a:schemeClr val="tx1"/>
                  </a:solidFill>
                  <a:latin typeface="Roboto" panose="02000000000000000000" pitchFamily="2" charset="0"/>
                  <a:ea typeface="Roboto" panose="02000000000000000000" pitchFamily="2" charset="0"/>
                </a:rPr>
                <a:t>FOR THE US DEPARTMENT OF ENERGY</a:t>
              </a:r>
            </a:p>
          </p:txBody>
        </p:sp>
      </p:grpSp>
      <p:pic>
        <p:nvPicPr>
          <p:cNvPr id="31" name="Graphic 30">
            <a:extLst>
              <a:ext uri="{FF2B5EF4-FFF2-40B4-BE49-F238E27FC236}">
                <a16:creationId xmlns:a16="http://schemas.microsoft.com/office/drawing/2014/main" id="{767997A1-375F-1726-DF9D-576251F05B3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28108" y="1141396"/>
            <a:ext cx="1780479" cy="428014"/>
          </a:xfrm>
          <a:prstGeom prst="rect">
            <a:avLst/>
          </a:prstGeom>
        </p:spPr>
      </p:pic>
      <p:sp>
        <p:nvSpPr>
          <p:cNvPr id="7" name="Text Placeholder 1963">
            <a:extLst>
              <a:ext uri="{FF2B5EF4-FFF2-40B4-BE49-F238E27FC236}">
                <a16:creationId xmlns:a16="http://schemas.microsoft.com/office/drawing/2014/main" id="{3B1CF4E8-BDC8-B225-DB1D-63D508EC3889}"/>
              </a:ext>
            </a:extLst>
          </p:cNvPr>
          <p:cNvSpPr>
            <a:spLocks noGrp="1"/>
          </p:cNvSpPr>
          <p:nvPr>
            <p:ph type="body" sz="quarter" idx="15" hasCustomPrompt="1"/>
          </p:nvPr>
        </p:nvSpPr>
        <p:spPr>
          <a:xfrm>
            <a:off x="1215450" y="4383195"/>
            <a:ext cx="4517136" cy="332399"/>
          </a:xfrm>
        </p:spPr>
        <p:txBody>
          <a:bodyPr wrap="square" anchor="t" anchorCtr="0">
            <a:noAutofit/>
          </a:bodyPr>
          <a:lstStyle>
            <a:lvl1pPr marL="0" indent="0" algn="l">
              <a:spcBef>
                <a:spcPts val="1200"/>
              </a:spcBef>
              <a:spcAft>
                <a:spcPts val="60"/>
              </a:spcAft>
              <a:buNone/>
              <a:defRPr sz="2400" b="0" i="0">
                <a:solidFill>
                  <a:schemeClr val="tx1"/>
                </a:solidFill>
                <a:latin typeface="Roboto Light" panose="02000000000000000000" pitchFamily="2" charset="0"/>
                <a:ea typeface="Roboto Light" panose="02000000000000000000" pitchFamily="2" charset="0"/>
              </a:defRPr>
            </a:lvl1pPr>
            <a:lvl2pPr marL="457200" indent="0" algn="ctr">
              <a:buNone/>
              <a:defRPr sz="2400">
                <a:solidFill>
                  <a:schemeClr val="bg1"/>
                </a:solidFill>
              </a:defRPr>
            </a:lvl2pPr>
            <a:lvl3pPr marL="914400" indent="0" algn="ctr">
              <a:buNone/>
              <a:defRPr sz="2400">
                <a:solidFill>
                  <a:schemeClr val="bg1"/>
                </a:solidFill>
              </a:defRPr>
            </a:lvl3pPr>
            <a:lvl4pPr marL="1371600" indent="0" algn="ctr">
              <a:buNone/>
              <a:defRPr sz="2400">
                <a:solidFill>
                  <a:schemeClr val="bg1"/>
                </a:solidFill>
              </a:defRPr>
            </a:lvl4pPr>
            <a:lvl5pPr marL="1828800" indent="0" algn="ctr">
              <a:buNone/>
              <a:defRPr sz="2400">
                <a:solidFill>
                  <a:schemeClr val="bg1"/>
                </a:solidFill>
              </a:defRPr>
            </a:lvl5pPr>
          </a:lstStyle>
          <a:p>
            <a:pPr lvl="0"/>
            <a:r>
              <a:rPr lang="en-US" dirty="0"/>
              <a:t>First Name, Last Name</a:t>
            </a:r>
          </a:p>
        </p:txBody>
      </p:sp>
      <p:sp>
        <p:nvSpPr>
          <p:cNvPr id="10" name="Text Placeholder 47">
            <a:extLst>
              <a:ext uri="{FF2B5EF4-FFF2-40B4-BE49-F238E27FC236}">
                <a16:creationId xmlns:a16="http://schemas.microsoft.com/office/drawing/2014/main" id="{67FCB669-B9C0-1E9C-516B-D8A804C4C36C}"/>
              </a:ext>
            </a:extLst>
          </p:cNvPr>
          <p:cNvSpPr>
            <a:spLocks noGrp="1"/>
          </p:cNvSpPr>
          <p:nvPr>
            <p:ph type="body" sz="quarter" idx="17" hasCustomPrompt="1"/>
          </p:nvPr>
        </p:nvSpPr>
        <p:spPr>
          <a:xfrm>
            <a:off x="1215450" y="4798918"/>
            <a:ext cx="4517136" cy="246221"/>
          </a:xfrm>
        </p:spPr>
        <p:txBody>
          <a:bodyPr wrap="square" anchor="t" anchorCtr="0">
            <a:noAutofit/>
          </a:bodyPr>
          <a:lstStyle>
            <a:lvl1pPr marL="0" indent="0" algn="l">
              <a:lnSpc>
                <a:spcPct val="100000"/>
              </a:lnSpc>
              <a:spcBef>
                <a:spcPts val="1200"/>
              </a:spcBef>
              <a:spcAft>
                <a:spcPts val="60"/>
              </a:spcAft>
              <a:buNone/>
              <a:defRPr sz="1600" b="0" i="0">
                <a:solidFill>
                  <a:schemeClr val="tx1"/>
                </a:solidFill>
                <a:latin typeface="+mn-lt"/>
                <a:ea typeface="Roboto Light" panose="02000000000000000000" pitchFamily="2" charset="0"/>
              </a:defRPr>
            </a:lvl1pPr>
            <a:lvl2pPr marL="457200" indent="0" algn="ctr">
              <a:buNone/>
              <a:defRPr sz="1600" b="0" i="0">
                <a:solidFill>
                  <a:schemeClr val="bg1"/>
                </a:solidFill>
                <a:latin typeface="Roboto Light" panose="02000000000000000000" pitchFamily="2" charset="0"/>
                <a:ea typeface="Roboto Light" panose="02000000000000000000" pitchFamily="2" charset="0"/>
              </a:defRPr>
            </a:lvl2pPr>
            <a:lvl3pPr marL="914400" indent="0" algn="ctr">
              <a:buNone/>
              <a:defRPr sz="1600" b="0" i="0">
                <a:solidFill>
                  <a:schemeClr val="bg1"/>
                </a:solidFill>
                <a:latin typeface="Roboto Light" panose="02000000000000000000" pitchFamily="2" charset="0"/>
                <a:ea typeface="Roboto Light" panose="02000000000000000000" pitchFamily="2" charset="0"/>
              </a:defRPr>
            </a:lvl3pPr>
            <a:lvl4pPr marL="1371600" indent="0" algn="ctr">
              <a:buNone/>
              <a:defRPr sz="1600" b="0" i="0">
                <a:solidFill>
                  <a:schemeClr val="bg1"/>
                </a:solidFill>
                <a:latin typeface="Roboto Light" panose="02000000000000000000" pitchFamily="2" charset="0"/>
                <a:ea typeface="Roboto Light" panose="02000000000000000000" pitchFamily="2" charset="0"/>
              </a:defRPr>
            </a:lvl4pPr>
            <a:lvl5pPr marL="1828800" indent="0" algn="ctr">
              <a:buNone/>
              <a:defRPr sz="1600" b="0" i="0">
                <a:solidFill>
                  <a:schemeClr val="bg1"/>
                </a:solidFill>
                <a:latin typeface="Roboto Light" panose="02000000000000000000" pitchFamily="2" charset="0"/>
                <a:ea typeface="Roboto Light" panose="02000000000000000000" pitchFamily="2" charset="0"/>
              </a:defRPr>
            </a:lvl5pPr>
          </a:lstStyle>
          <a:p>
            <a:pPr lvl="0"/>
            <a:r>
              <a:rPr lang="en-US" dirty="0"/>
              <a:t>Presenter Affiliation</a:t>
            </a:r>
          </a:p>
        </p:txBody>
      </p:sp>
      <p:sp>
        <p:nvSpPr>
          <p:cNvPr id="12" name="Subtitle 2">
            <a:extLst>
              <a:ext uri="{FF2B5EF4-FFF2-40B4-BE49-F238E27FC236}">
                <a16:creationId xmlns:a16="http://schemas.microsoft.com/office/drawing/2014/main" id="{9A6F6DA4-481A-E606-D7BA-9C2165FE3EB8}"/>
              </a:ext>
            </a:extLst>
          </p:cNvPr>
          <p:cNvSpPr>
            <a:spLocks noGrp="1"/>
          </p:cNvSpPr>
          <p:nvPr>
            <p:ph type="subTitle" idx="1" hasCustomPrompt="1"/>
          </p:nvPr>
        </p:nvSpPr>
        <p:spPr>
          <a:xfrm>
            <a:off x="1215450" y="4031052"/>
            <a:ext cx="4517136" cy="180049"/>
          </a:xfrm>
        </p:spPr>
        <p:txBody>
          <a:bodyPr wrap="square" anchor="t" anchorCtr="0">
            <a:noAutofit/>
          </a:bodyPr>
          <a:lstStyle>
            <a:lvl1pPr marL="0" indent="0" algn="l">
              <a:spcBef>
                <a:spcPts val="1200"/>
              </a:spcBef>
              <a:spcAft>
                <a:spcPts val="60"/>
              </a:spcAft>
              <a:buNone/>
              <a:defRPr sz="1300" b="1" spc="3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PRESENTED BY</a:t>
            </a:r>
          </a:p>
        </p:txBody>
      </p:sp>
      <p:sp>
        <p:nvSpPr>
          <p:cNvPr id="13" name="Rectangle 12">
            <a:extLst>
              <a:ext uri="{FF2B5EF4-FFF2-40B4-BE49-F238E27FC236}">
                <a16:creationId xmlns:a16="http://schemas.microsoft.com/office/drawing/2014/main" id="{8D17B51F-DF85-E9E0-712B-297B83E802F9}"/>
              </a:ext>
            </a:extLst>
          </p:cNvPr>
          <p:cNvSpPr/>
          <p:nvPr userDrawn="1"/>
        </p:nvSpPr>
        <p:spPr>
          <a:xfrm>
            <a:off x="1215450" y="3780792"/>
            <a:ext cx="854364" cy="7191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274748"/>
              </a:solidFill>
            </a:endParaRPr>
          </a:p>
        </p:txBody>
      </p:sp>
    </p:spTree>
    <p:extLst>
      <p:ext uri="{BB962C8B-B14F-4D97-AF65-F5344CB8AC3E}">
        <p14:creationId xmlns:p14="http://schemas.microsoft.com/office/powerpoint/2010/main" val="3620304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column-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7CE54-A067-C608-8071-D9BFAF60EA84}"/>
              </a:ext>
            </a:extLst>
          </p:cNvPr>
          <p:cNvSpPr>
            <a:spLocks noGrp="1"/>
          </p:cNvSpPr>
          <p:nvPr>
            <p:ph type="title" hasCustomPrompt="1"/>
          </p:nvPr>
        </p:nvSpPr>
        <p:spPr>
          <a:xfrm>
            <a:off x="314692" y="365125"/>
            <a:ext cx="11492432" cy="886397"/>
          </a:xfrm>
        </p:spPr>
        <p:txBody>
          <a:bodyPr>
            <a:noAutofit/>
          </a:bodyPr>
          <a:lstStyle>
            <a:lvl1pPr>
              <a:defRPr>
                <a:solidFill>
                  <a:schemeClr val="tx1"/>
                </a:solidFill>
              </a:defRPr>
            </a:lvl1pPr>
          </a:lstStyle>
          <a:p>
            <a:r>
              <a:rPr lang="en-US" dirty="0"/>
              <a:t>One-sentence headline stating the main takeaway message for the slide; no longer than two lines </a:t>
            </a:r>
          </a:p>
        </p:txBody>
      </p:sp>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2" y="2151529"/>
            <a:ext cx="5528426" cy="3805518"/>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solidFill>
                  <a:schemeClr val="tx1"/>
                </a:solidFill>
              </a:defRPr>
            </a:lvl5pPr>
          </a:lstStyle>
          <a:p>
            <a:r>
              <a:rPr lang="en-US" dirty="0"/>
              <a:t>Supporting point 1</a:t>
            </a:r>
            <a:br>
              <a:rPr lang="en-US" dirty="0"/>
            </a:br>
            <a:r>
              <a:rPr lang="en-US" dirty="0"/>
              <a:t>Supporting point 2</a:t>
            </a:r>
            <a:br>
              <a:rPr lang="en-US" dirty="0"/>
            </a:br>
            <a:r>
              <a:rPr lang="en-US" dirty="0"/>
              <a:t>Supporting point 3</a:t>
            </a:r>
          </a:p>
        </p:txBody>
      </p:sp>
      <p:sp>
        <p:nvSpPr>
          <p:cNvPr id="4" name="Content Placeholder 3">
            <a:extLst>
              <a:ext uri="{FF2B5EF4-FFF2-40B4-BE49-F238E27FC236}">
                <a16:creationId xmlns:a16="http://schemas.microsoft.com/office/drawing/2014/main" id="{F8961C74-5281-AA62-3E0D-EBE314E66ADF}"/>
              </a:ext>
            </a:extLst>
          </p:cNvPr>
          <p:cNvSpPr>
            <a:spLocks noGrp="1"/>
          </p:cNvSpPr>
          <p:nvPr>
            <p:ph sz="half" idx="2" hasCustomPrompt="1"/>
          </p:nvPr>
        </p:nvSpPr>
        <p:spPr>
          <a:xfrm>
            <a:off x="6237905" y="2151529"/>
            <a:ext cx="5534113" cy="3805518"/>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solidFill>
                  <a:schemeClr val="tx1"/>
                </a:solidFill>
              </a:defRPr>
            </a:lvl5pPr>
          </a:lstStyle>
          <a:p>
            <a:r>
              <a:rPr lang="en-US" dirty="0"/>
              <a:t>Supporting point 1</a:t>
            </a:r>
            <a:br>
              <a:rPr lang="en-US" dirty="0"/>
            </a:br>
            <a:r>
              <a:rPr lang="en-US" dirty="0"/>
              <a:t>Supporting point 2</a:t>
            </a:r>
            <a:br>
              <a:rPr lang="en-US" dirty="0"/>
            </a:br>
            <a:r>
              <a:rPr lang="en-US" dirty="0"/>
              <a:t>Supporting point 3</a:t>
            </a:r>
          </a:p>
        </p:txBody>
      </p:sp>
      <p:sp>
        <p:nvSpPr>
          <p:cNvPr id="5" name="Text Placeholder 212">
            <a:extLst>
              <a:ext uri="{FF2B5EF4-FFF2-40B4-BE49-F238E27FC236}">
                <a16:creationId xmlns:a16="http://schemas.microsoft.com/office/drawing/2014/main" id="{E5D92591-51DF-3209-1704-154E381BA6FD}"/>
              </a:ext>
            </a:extLst>
          </p:cNvPr>
          <p:cNvSpPr>
            <a:spLocks noGrp="1"/>
          </p:cNvSpPr>
          <p:nvPr>
            <p:ph type="body" sz="quarter" idx="13" hasCustomPrompt="1"/>
          </p:nvPr>
        </p:nvSpPr>
        <p:spPr>
          <a:xfrm>
            <a:off x="314691" y="1636713"/>
            <a:ext cx="5534113"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6" name="Text Placeholder 212">
            <a:extLst>
              <a:ext uri="{FF2B5EF4-FFF2-40B4-BE49-F238E27FC236}">
                <a16:creationId xmlns:a16="http://schemas.microsoft.com/office/drawing/2014/main" id="{1322623F-B85A-91ED-9131-7E60FBA08AAC}"/>
              </a:ext>
            </a:extLst>
          </p:cNvPr>
          <p:cNvSpPr>
            <a:spLocks noGrp="1"/>
          </p:cNvSpPr>
          <p:nvPr>
            <p:ph type="body" sz="quarter" idx="14" hasCustomPrompt="1"/>
          </p:nvPr>
        </p:nvSpPr>
        <p:spPr>
          <a:xfrm>
            <a:off x="6238429" y="1636672"/>
            <a:ext cx="5534113"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Tree>
    <p:extLst>
      <p:ext uri="{BB962C8B-B14F-4D97-AF65-F5344CB8AC3E}">
        <p14:creationId xmlns:p14="http://schemas.microsoft.com/office/powerpoint/2010/main" val="20008359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column-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7CE54-A067-C608-8071-D9BFAF60EA84}"/>
              </a:ext>
            </a:extLst>
          </p:cNvPr>
          <p:cNvSpPr>
            <a:spLocks noGrp="1"/>
          </p:cNvSpPr>
          <p:nvPr>
            <p:ph type="title" hasCustomPrompt="1"/>
          </p:nvPr>
        </p:nvSpPr>
        <p:spPr>
          <a:xfrm>
            <a:off x="314692" y="365125"/>
            <a:ext cx="11492432" cy="886397"/>
          </a:xfrm>
        </p:spPr>
        <p:txBody>
          <a:bodyPr>
            <a:noAutofit/>
          </a:bodyPr>
          <a:lstStyle>
            <a:lvl1pPr>
              <a:defRPr>
                <a:solidFill>
                  <a:schemeClr val="tx1"/>
                </a:solidFill>
              </a:defRPr>
            </a:lvl1pPr>
          </a:lstStyle>
          <a:p>
            <a:r>
              <a:rPr lang="en-US" dirty="0"/>
              <a:t>One-sentence headline stating the main takeaway message for the slide; no longer than two lines </a:t>
            </a:r>
          </a:p>
        </p:txBody>
      </p:sp>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2" y="2191870"/>
            <a:ext cx="3650690"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3428" name="Content Placeholder 2">
            <a:extLst>
              <a:ext uri="{FF2B5EF4-FFF2-40B4-BE49-F238E27FC236}">
                <a16:creationId xmlns:a16="http://schemas.microsoft.com/office/drawing/2014/main" id="{91B561D3-B6AC-5C9F-026F-E37DD262A783}"/>
              </a:ext>
            </a:extLst>
          </p:cNvPr>
          <p:cNvSpPr>
            <a:spLocks noGrp="1"/>
          </p:cNvSpPr>
          <p:nvPr>
            <p:ph sz="half" idx="14" hasCustomPrompt="1"/>
          </p:nvPr>
        </p:nvSpPr>
        <p:spPr>
          <a:xfrm>
            <a:off x="4228076" y="2191870"/>
            <a:ext cx="3646421"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3430" name="Content Placeholder 2">
            <a:extLst>
              <a:ext uri="{FF2B5EF4-FFF2-40B4-BE49-F238E27FC236}">
                <a16:creationId xmlns:a16="http://schemas.microsoft.com/office/drawing/2014/main" id="{0971FFF4-0C2D-A4E6-1474-3D6A4F0506DA}"/>
              </a:ext>
            </a:extLst>
          </p:cNvPr>
          <p:cNvSpPr>
            <a:spLocks noGrp="1"/>
          </p:cNvSpPr>
          <p:nvPr>
            <p:ph sz="half" idx="16" hasCustomPrompt="1"/>
          </p:nvPr>
        </p:nvSpPr>
        <p:spPr>
          <a:xfrm>
            <a:off x="8156060" y="2191870"/>
            <a:ext cx="3647391"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4" name="Text Placeholder 212">
            <a:extLst>
              <a:ext uri="{FF2B5EF4-FFF2-40B4-BE49-F238E27FC236}">
                <a16:creationId xmlns:a16="http://schemas.microsoft.com/office/drawing/2014/main" id="{0EDE83FF-6880-0C2B-F666-A52972148FBD}"/>
              </a:ext>
            </a:extLst>
          </p:cNvPr>
          <p:cNvSpPr>
            <a:spLocks noGrp="1"/>
          </p:cNvSpPr>
          <p:nvPr>
            <p:ph type="body" sz="quarter" idx="13" hasCustomPrompt="1"/>
          </p:nvPr>
        </p:nvSpPr>
        <p:spPr>
          <a:xfrm>
            <a:off x="314691" y="1636713"/>
            <a:ext cx="3646421"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5" name="Text Placeholder 212">
            <a:extLst>
              <a:ext uri="{FF2B5EF4-FFF2-40B4-BE49-F238E27FC236}">
                <a16:creationId xmlns:a16="http://schemas.microsoft.com/office/drawing/2014/main" id="{8CEEB1B0-74A1-A9A5-0E01-2E2E2380F2DF}"/>
              </a:ext>
            </a:extLst>
          </p:cNvPr>
          <p:cNvSpPr>
            <a:spLocks noGrp="1"/>
          </p:cNvSpPr>
          <p:nvPr>
            <p:ph type="body" sz="quarter" idx="15" hasCustomPrompt="1"/>
          </p:nvPr>
        </p:nvSpPr>
        <p:spPr>
          <a:xfrm>
            <a:off x="4231283" y="1636713"/>
            <a:ext cx="3646421"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6" name="Text Placeholder 212">
            <a:extLst>
              <a:ext uri="{FF2B5EF4-FFF2-40B4-BE49-F238E27FC236}">
                <a16:creationId xmlns:a16="http://schemas.microsoft.com/office/drawing/2014/main" id="{1B1FC136-726A-E90A-AA01-55CC4CA7F5C6}"/>
              </a:ext>
            </a:extLst>
          </p:cNvPr>
          <p:cNvSpPr>
            <a:spLocks noGrp="1"/>
          </p:cNvSpPr>
          <p:nvPr>
            <p:ph type="body" sz="quarter" idx="17" hasCustomPrompt="1"/>
          </p:nvPr>
        </p:nvSpPr>
        <p:spPr>
          <a:xfrm>
            <a:off x="8159995" y="1636713"/>
            <a:ext cx="3646421"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Tree>
    <p:extLst>
      <p:ext uri="{BB962C8B-B14F-4D97-AF65-F5344CB8AC3E}">
        <p14:creationId xmlns:p14="http://schemas.microsoft.com/office/powerpoint/2010/main" val="14014456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column image">
    <p:spTree>
      <p:nvGrpSpPr>
        <p:cNvPr id="1" name=""/>
        <p:cNvGrpSpPr/>
        <p:nvPr/>
      </p:nvGrpSpPr>
      <p:grpSpPr>
        <a:xfrm>
          <a:off x="0" y="0"/>
          <a:ext cx="0" cy="0"/>
          <a:chOff x="0" y="0"/>
          <a:chExt cx="0" cy="0"/>
        </a:xfrm>
      </p:grpSpPr>
      <p:sp>
        <p:nvSpPr>
          <p:cNvPr id="124" name="Freeform 123">
            <a:extLst>
              <a:ext uri="{FF2B5EF4-FFF2-40B4-BE49-F238E27FC236}">
                <a16:creationId xmlns:a16="http://schemas.microsoft.com/office/drawing/2014/main" id="{14819B2D-3933-9761-A0E0-F8A47EFAE83C}"/>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265D5DB1-B0F4-39A7-9E5F-343BB17944E4}"/>
              </a:ext>
            </a:extLst>
          </p:cNvPr>
          <p:cNvSpPr>
            <a:spLocks noGrp="1"/>
          </p:cNvSpPr>
          <p:nvPr>
            <p:ph type="title" hasCustomPrompt="1"/>
          </p:nvPr>
        </p:nvSpPr>
        <p:spPr>
          <a:xfrm>
            <a:off x="314692" y="365125"/>
            <a:ext cx="11685523" cy="917575"/>
          </a:xfrm>
        </p:spPr>
        <p:txBody>
          <a:bodyPr>
            <a:noAutofit/>
          </a:bodyPr>
          <a:lstStyle>
            <a:lvl1pPr>
              <a:defRPr b="1">
                <a:solidFill>
                  <a:schemeClr val="bg1"/>
                </a:solidFill>
              </a:defRPr>
            </a:lvl1pPr>
          </a:lstStyle>
          <a:p>
            <a:r>
              <a:rPr lang="en-US" dirty="0"/>
              <a:t>One-sentence headline stating the main takeaway message for the slide; no longer than two lines </a:t>
            </a:r>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3" name="Graphic 2">
            <a:extLst>
              <a:ext uri="{FF2B5EF4-FFF2-40B4-BE49-F238E27FC236}">
                <a16:creationId xmlns:a16="http://schemas.microsoft.com/office/drawing/2014/main" id="{0FD5FAFE-F099-74C8-600F-3FEE5ACA26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
        <p:nvSpPr>
          <p:cNvPr id="6" name="Picture Placeholder 360">
            <a:extLst>
              <a:ext uri="{FF2B5EF4-FFF2-40B4-BE49-F238E27FC236}">
                <a16:creationId xmlns:a16="http://schemas.microsoft.com/office/drawing/2014/main" id="{22CDA623-F17D-C055-60D8-139C9924BE30}"/>
              </a:ext>
            </a:extLst>
          </p:cNvPr>
          <p:cNvSpPr>
            <a:spLocks noGrp="1"/>
          </p:cNvSpPr>
          <p:nvPr>
            <p:ph type="pic" sz="quarter" idx="12"/>
          </p:nvPr>
        </p:nvSpPr>
        <p:spPr>
          <a:xfrm>
            <a:off x="1773908" y="1647919"/>
            <a:ext cx="2393950" cy="2393950"/>
          </a:xfrm>
          <a:solidFill>
            <a:schemeClr val="bg2"/>
          </a:solidFill>
        </p:spPr>
        <p:txBody>
          <a:bodyPr/>
          <a:lstStyle/>
          <a:p>
            <a:r>
              <a:rPr lang="en-US"/>
              <a:t>Click icon to add picture</a:t>
            </a:r>
            <a:endParaRPr lang="en-US" dirty="0"/>
          </a:p>
        </p:txBody>
      </p:sp>
      <p:sp>
        <p:nvSpPr>
          <p:cNvPr id="7" name="Picture Placeholder 360">
            <a:extLst>
              <a:ext uri="{FF2B5EF4-FFF2-40B4-BE49-F238E27FC236}">
                <a16:creationId xmlns:a16="http://schemas.microsoft.com/office/drawing/2014/main" id="{3347E071-335C-4249-3E65-B4125AADA3C2}"/>
              </a:ext>
            </a:extLst>
          </p:cNvPr>
          <p:cNvSpPr>
            <a:spLocks noGrp="1"/>
          </p:cNvSpPr>
          <p:nvPr>
            <p:ph type="pic" sz="quarter" idx="13"/>
          </p:nvPr>
        </p:nvSpPr>
        <p:spPr>
          <a:xfrm>
            <a:off x="4949380" y="1654993"/>
            <a:ext cx="2393950" cy="2393950"/>
          </a:xfrm>
          <a:solidFill>
            <a:schemeClr val="bg2"/>
          </a:solidFill>
        </p:spPr>
        <p:txBody>
          <a:bodyPr/>
          <a:lstStyle/>
          <a:p>
            <a:r>
              <a:rPr lang="en-US"/>
              <a:t>Click icon to add picture</a:t>
            </a:r>
          </a:p>
        </p:txBody>
      </p:sp>
      <p:sp>
        <p:nvSpPr>
          <p:cNvPr id="8" name="Picture Placeholder 360">
            <a:extLst>
              <a:ext uri="{FF2B5EF4-FFF2-40B4-BE49-F238E27FC236}">
                <a16:creationId xmlns:a16="http://schemas.microsoft.com/office/drawing/2014/main" id="{3FE91602-2738-A673-EBF8-A0ACA14E6531}"/>
              </a:ext>
            </a:extLst>
          </p:cNvPr>
          <p:cNvSpPr>
            <a:spLocks noGrp="1"/>
          </p:cNvSpPr>
          <p:nvPr>
            <p:ph type="pic" sz="quarter" idx="14"/>
          </p:nvPr>
        </p:nvSpPr>
        <p:spPr>
          <a:xfrm>
            <a:off x="8126285" y="1677066"/>
            <a:ext cx="2393950" cy="2393950"/>
          </a:xfrm>
          <a:solidFill>
            <a:schemeClr val="bg2"/>
          </a:solidFill>
        </p:spPr>
        <p:txBody>
          <a:bodyPr/>
          <a:lstStyle/>
          <a:p>
            <a:r>
              <a:rPr lang="en-US"/>
              <a:t>Click icon to add picture</a:t>
            </a:r>
          </a:p>
        </p:txBody>
      </p:sp>
      <p:sp>
        <p:nvSpPr>
          <p:cNvPr id="9" name="Text Placeholder 364">
            <a:extLst>
              <a:ext uri="{FF2B5EF4-FFF2-40B4-BE49-F238E27FC236}">
                <a16:creationId xmlns:a16="http://schemas.microsoft.com/office/drawing/2014/main" id="{9403276D-5FB8-BD3C-65B5-24E0F431ACF3}"/>
              </a:ext>
            </a:extLst>
          </p:cNvPr>
          <p:cNvSpPr>
            <a:spLocks noGrp="1"/>
          </p:cNvSpPr>
          <p:nvPr>
            <p:ph type="body" sz="quarter" idx="15" hasCustomPrompt="1"/>
          </p:nvPr>
        </p:nvSpPr>
        <p:spPr>
          <a:xfrm>
            <a:off x="1773238"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1</a:t>
            </a:r>
          </a:p>
        </p:txBody>
      </p:sp>
      <p:sp>
        <p:nvSpPr>
          <p:cNvPr id="10" name="Text Placeholder 364">
            <a:extLst>
              <a:ext uri="{FF2B5EF4-FFF2-40B4-BE49-F238E27FC236}">
                <a16:creationId xmlns:a16="http://schemas.microsoft.com/office/drawing/2014/main" id="{DEAD8E05-AA79-AD7E-E31D-26EE870F8371}"/>
              </a:ext>
            </a:extLst>
          </p:cNvPr>
          <p:cNvSpPr>
            <a:spLocks noGrp="1"/>
          </p:cNvSpPr>
          <p:nvPr>
            <p:ph type="body" sz="quarter" idx="16" hasCustomPrompt="1"/>
          </p:nvPr>
        </p:nvSpPr>
        <p:spPr>
          <a:xfrm>
            <a:off x="4949380"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2</a:t>
            </a:r>
          </a:p>
        </p:txBody>
      </p:sp>
      <p:sp>
        <p:nvSpPr>
          <p:cNvPr id="11" name="Text Placeholder 364">
            <a:extLst>
              <a:ext uri="{FF2B5EF4-FFF2-40B4-BE49-F238E27FC236}">
                <a16:creationId xmlns:a16="http://schemas.microsoft.com/office/drawing/2014/main" id="{A7759041-293D-A1CE-7012-E2391337B1E4}"/>
              </a:ext>
            </a:extLst>
          </p:cNvPr>
          <p:cNvSpPr>
            <a:spLocks noGrp="1"/>
          </p:cNvSpPr>
          <p:nvPr>
            <p:ph type="body" sz="quarter" idx="17" hasCustomPrompt="1"/>
          </p:nvPr>
        </p:nvSpPr>
        <p:spPr>
          <a:xfrm>
            <a:off x="8126285"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3</a:t>
            </a:r>
          </a:p>
        </p:txBody>
      </p:sp>
    </p:spTree>
    <p:extLst>
      <p:ext uri="{BB962C8B-B14F-4D97-AF65-F5344CB8AC3E}">
        <p14:creationId xmlns:p14="http://schemas.microsoft.com/office/powerpoint/2010/main" val="2966537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column-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7CE54-A067-C608-8071-D9BFAF60EA84}"/>
              </a:ext>
            </a:extLst>
          </p:cNvPr>
          <p:cNvSpPr>
            <a:spLocks noGrp="1"/>
          </p:cNvSpPr>
          <p:nvPr>
            <p:ph type="title" hasCustomPrompt="1"/>
          </p:nvPr>
        </p:nvSpPr>
        <p:spPr>
          <a:xfrm>
            <a:off x="314692" y="365125"/>
            <a:ext cx="11492432" cy="886397"/>
          </a:xfrm>
        </p:spPr>
        <p:txBody>
          <a:bodyPr>
            <a:noAutofit/>
          </a:bodyPr>
          <a:lstStyle>
            <a:lvl1pPr>
              <a:defRPr>
                <a:solidFill>
                  <a:schemeClr val="tx1"/>
                </a:solidFill>
              </a:defRPr>
            </a:lvl1pPr>
          </a:lstStyle>
          <a:p>
            <a:r>
              <a:rPr lang="en-US" dirty="0"/>
              <a:t>One-sentence headline stating the main takeaway message for the slide; no longer than two lines </a:t>
            </a:r>
          </a:p>
        </p:txBody>
      </p:sp>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2" y="2191870"/>
            <a:ext cx="2743968"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3428" name="Content Placeholder 2">
            <a:extLst>
              <a:ext uri="{FF2B5EF4-FFF2-40B4-BE49-F238E27FC236}">
                <a16:creationId xmlns:a16="http://schemas.microsoft.com/office/drawing/2014/main" id="{91B561D3-B6AC-5C9F-026F-E37DD262A783}"/>
              </a:ext>
            </a:extLst>
          </p:cNvPr>
          <p:cNvSpPr>
            <a:spLocks noGrp="1"/>
          </p:cNvSpPr>
          <p:nvPr>
            <p:ph sz="half" idx="14" hasCustomPrompt="1"/>
          </p:nvPr>
        </p:nvSpPr>
        <p:spPr>
          <a:xfrm>
            <a:off x="3237701" y="2191870"/>
            <a:ext cx="2740760"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3430" name="Content Placeholder 2">
            <a:extLst>
              <a:ext uri="{FF2B5EF4-FFF2-40B4-BE49-F238E27FC236}">
                <a16:creationId xmlns:a16="http://schemas.microsoft.com/office/drawing/2014/main" id="{0971FFF4-0C2D-A4E6-1474-3D6A4F0506DA}"/>
              </a:ext>
            </a:extLst>
          </p:cNvPr>
          <p:cNvSpPr>
            <a:spLocks noGrp="1"/>
          </p:cNvSpPr>
          <p:nvPr>
            <p:ph sz="half" idx="16" hasCustomPrompt="1"/>
          </p:nvPr>
        </p:nvSpPr>
        <p:spPr>
          <a:xfrm>
            <a:off x="6144032" y="2191870"/>
            <a:ext cx="2741489"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3432" name="Content Placeholder 2">
            <a:extLst>
              <a:ext uri="{FF2B5EF4-FFF2-40B4-BE49-F238E27FC236}">
                <a16:creationId xmlns:a16="http://schemas.microsoft.com/office/drawing/2014/main" id="{13E0DCF4-21AE-4C71-696D-13E98DC66059}"/>
              </a:ext>
            </a:extLst>
          </p:cNvPr>
          <p:cNvSpPr>
            <a:spLocks noGrp="1"/>
          </p:cNvSpPr>
          <p:nvPr>
            <p:ph sz="half" idx="18" hasCustomPrompt="1"/>
          </p:nvPr>
        </p:nvSpPr>
        <p:spPr>
          <a:xfrm>
            <a:off x="9069571" y="2191870"/>
            <a:ext cx="2737553"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4" name="Text Placeholder 212">
            <a:extLst>
              <a:ext uri="{FF2B5EF4-FFF2-40B4-BE49-F238E27FC236}">
                <a16:creationId xmlns:a16="http://schemas.microsoft.com/office/drawing/2014/main" id="{A8FB3702-489D-7133-5029-0EED83D74255}"/>
              </a:ext>
            </a:extLst>
          </p:cNvPr>
          <p:cNvSpPr>
            <a:spLocks noGrp="1"/>
          </p:cNvSpPr>
          <p:nvPr>
            <p:ph type="body" sz="quarter" idx="13" hasCustomPrompt="1"/>
          </p:nvPr>
        </p:nvSpPr>
        <p:spPr>
          <a:xfrm>
            <a:off x="314692" y="1636713"/>
            <a:ext cx="2740760" cy="433965"/>
          </a:xfrm>
          <a:solidFill>
            <a:schemeClr val="tx2"/>
          </a:solidFill>
        </p:spPr>
        <p:txBody>
          <a:bodyPr wrap="square" lIns="182880" tIns="91440" rIns="91440" bIns="91440">
            <a:sp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5" name="Text Placeholder 212">
            <a:extLst>
              <a:ext uri="{FF2B5EF4-FFF2-40B4-BE49-F238E27FC236}">
                <a16:creationId xmlns:a16="http://schemas.microsoft.com/office/drawing/2014/main" id="{A472ABD6-D4AF-51A3-D274-EB02E1F7D698}"/>
              </a:ext>
            </a:extLst>
          </p:cNvPr>
          <p:cNvSpPr>
            <a:spLocks noGrp="1"/>
          </p:cNvSpPr>
          <p:nvPr>
            <p:ph type="body" sz="quarter" idx="15" hasCustomPrompt="1"/>
          </p:nvPr>
        </p:nvSpPr>
        <p:spPr>
          <a:xfrm>
            <a:off x="3237701" y="1636713"/>
            <a:ext cx="2740760"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6" name="Text Placeholder 212">
            <a:extLst>
              <a:ext uri="{FF2B5EF4-FFF2-40B4-BE49-F238E27FC236}">
                <a16:creationId xmlns:a16="http://schemas.microsoft.com/office/drawing/2014/main" id="{9B2846D9-98D8-E207-8370-E81B28729B49}"/>
              </a:ext>
            </a:extLst>
          </p:cNvPr>
          <p:cNvSpPr>
            <a:spLocks noGrp="1"/>
          </p:cNvSpPr>
          <p:nvPr>
            <p:ph type="body" sz="quarter" idx="17" hasCustomPrompt="1"/>
          </p:nvPr>
        </p:nvSpPr>
        <p:spPr>
          <a:xfrm>
            <a:off x="6144761" y="1636713"/>
            <a:ext cx="2740760"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7" name="Text Placeholder 212">
            <a:extLst>
              <a:ext uri="{FF2B5EF4-FFF2-40B4-BE49-F238E27FC236}">
                <a16:creationId xmlns:a16="http://schemas.microsoft.com/office/drawing/2014/main" id="{5A4E93FB-938D-13A6-A78B-46943641C35D}"/>
              </a:ext>
            </a:extLst>
          </p:cNvPr>
          <p:cNvSpPr>
            <a:spLocks noGrp="1"/>
          </p:cNvSpPr>
          <p:nvPr>
            <p:ph type="body" sz="quarter" idx="19" hasCustomPrompt="1"/>
          </p:nvPr>
        </p:nvSpPr>
        <p:spPr>
          <a:xfrm>
            <a:off x="9069571" y="1636713"/>
            <a:ext cx="2740760"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Tree>
    <p:extLst>
      <p:ext uri="{BB962C8B-B14F-4D97-AF65-F5344CB8AC3E}">
        <p14:creationId xmlns:p14="http://schemas.microsoft.com/office/powerpoint/2010/main" val="4981882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Supporting points">
    <p:spTree>
      <p:nvGrpSpPr>
        <p:cNvPr id="1" name=""/>
        <p:cNvGrpSpPr/>
        <p:nvPr/>
      </p:nvGrpSpPr>
      <p:grpSpPr>
        <a:xfrm>
          <a:off x="0" y="0"/>
          <a:ext cx="0" cy="0"/>
          <a:chOff x="0" y="0"/>
          <a:chExt cx="0" cy="0"/>
        </a:xfrm>
      </p:grpSpPr>
      <p:sp>
        <p:nvSpPr>
          <p:cNvPr id="12" name="Picture Placeholder 360">
            <a:extLst>
              <a:ext uri="{FF2B5EF4-FFF2-40B4-BE49-F238E27FC236}">
                <a16:creationId xmlns:a16="http://schemas.microsoft.com/office/drawing/2014/main" id="{406AFED2-ED49-1112-B21D-D2ECF913338D}"/>
              </a:ext>
            </a:extLst>
          </p:cNvPr>
          <p:cNvSpPr>
            <a:spLocks noGrp="1"/>
          </p:cNvSpPr>
          <p:nvPr>
            <p:ph type="pic" sz="quarter" idx="12"/>
          </p:nvPr>
        </p:nvSpPr>
        <p:spPr>
          <a:xfrm>
            <a:off x="3580965" y="1767787"/>
            <a:ext cx="2194560" cy="1855469"/>
          </a:xfrm>
          <a:solidFill>
            <a:schemeClr val="bg2"/>
          </a:solidFill>
        </p:spPr>
        <p:txBody>
          <a:bodyPr/>
          <a:lstStyle/>
          <a:p>
            <a:r>
              <a:rPr lang="en-US"/>
              <a:t>Click icon to add picture</a:t>
            </a:r>
            <a:endParaRPr lang="en-US" dirty="0"/>
          </a:p>
        </p:txBody>
      </p:sp>
      <p:sp>
        <p:nvSpPr>
          <p:cNvPr id="13" name="Picture Placeholder 360">
            <a:extLst>
              <a:ext uri="{FF2B5EF4-FFF2-40B4-BE49-F238E27FC236}">
                <a16:creationId xmlns:a16="http://schemas.microsoft.com/office/drawing/2014/main" id="{939E5704-91D7-1C33-1BB9-D89551BB48DB}"/>
              </a:ext>
            </a:extLst>
          </p:cNvPr>
          <p:cNvSpPr>
            <a:spLocks noGrp="1"/>
          </p:cNvSpPr>
          <p:nvPr>
            <p:ph type="pic" sz="quarter" idx="13"/>
          </p:nvPr>
        </p:nvSpPr>
        <p:spPr>
          <a:xfrm>
            <a:off x="3580965" y="3920190"/>
            <a:ext cx="2194560" cy="1855469"/>
          </a:xfrm>
          <a:solidFill>
            <a:schemeClr val="bg2"/>
          </a:solidFill>
        </p:spPr>
        <p:txBody>
          <a:bodyPr/>
          <a:lstStyle/>
          <a:p>
            <a:r>
              <a:rPr lang="en-US"/>
              <a:t>Click icon to add picture</a:t>
            </a:r>
            <a:endParaRPr lang="en-US" dirty="0"/>
          </a:p>
        </p:txBody>
      </p:sp>
      <p:sp>
        <p:nvSpPr>
          <p:cNvPr id="14" name="Picture Placeholder 360">
            <a:extLst>
              <a:ext uri="{FF2B5EF4-FFF2-40B4-BE49-F238E27FC236}">
                <a16:creationId xmlns:a16="http://schemas.microsoft.com/office/drawing/2014/main" id="{18357D60-C329-E014-7EC4-02AD7930A529}"/>
              </a:ext>
            </a:extLst>
          </p:cNvPr>
          <p:cNvSpPr>
            <a:spLocks noGrp="1"/>
          </p:cNvSpPr>
          <p:nvPr>
            <p:ph type="pic" sz="quarter" idx="14"/>
          </p:nvPr>
        </p:nvSpPr>
        <p:spPr>
          <a:xfrm>
            <a:off x="8521865" y="1767787"/>
            <a:ext cx="2194560" cy="1855469"/>
          </a:xfrm>
          <a:solidFill>
            <a:schemeClr val="bg2"/>
          </a:solidFill>
        </p:spPr>
        <p:txBody>
          <a:bodyPr/>
          <a:lstStyle/>
          <a:p>
            <a:r>
              <a:rPr lang="en-US"/>
              <a:t>Click icon to add picture</a:t>
            </a:r>
            <a:endParaRPr lang="en-US" dirty="0"/>
          </a:p>
        </p:txBody>
      </p:sp>
      <p:sp>
        <p:nvSpPr>
          <p:cNvPr id="15" name="Picture Placeholder 360">
            <a:extLst>
              <a:ext uri="{FF2B5EF4-FFF2-40B4-BE49-F238E27FC236}">
                <a16:creationId xmlns:a16="http://schemas.microsoft.com/office/drawing/2014/main" id="{1823B7A0-FA70-81A4-C409-2C310328D23B}"/>
              </a:ext>
            </a:extLst>
          </p:cNvPr>
          <p:cNvSpPr>
            <a:spLocks noGrp="1"/>
          </p:cNvSpPr>
          <p:nvPr>
            <p:ph type="pic" sz="quarter" idx="15"/>
          </p:nvPr>
        </p:nvSpPr>
        <p:spPr>
          <a:xfrm>
            <a:off x="8521865" y="3920190"/>
            <a:ext cx="2194560" cy="1855469"/>
          </a:xfrm>
          <a:solidFill>
            <a:schemeClr val="bg2"/>
          </a:solidFill>
        </p:spPr>
        <p:txBody>
          <a:bodyPr/>
          <a:lstStyle/>
          <a:p>
            <a:r>
              <a:rPr lang="en-US"/>
              <a:t>Click icon to add picture</a:t>
            </a:r>
            <a:endParaRPr lang="en-US" dirty="0"/>
          </a:p>
        </p:txBody>
      </p:sp>
      <p:sp>
        <p:nvSpPr>
          <p:cNvPr id="24" name="Text Placeholder 22">
            <a:extLst>
              <a:ext uri="{FF2B5EF4-FFF2-40B4-BE49-F238E27FC236}">
                <a16:creationId xmlns:a16="http://schemas.microsoft.com/office/drawing/2014/main" id="{84D16B10-4114-3D13-50FC-848A8724398C}"/>
              </a:ext>
            </a:extLst>
          </p:cNvPr>
          <p:cNvSpPr>
            <a:spLocks noGrp="1"/>
          </p:cNvSpPr>
          <p:nvPr>
            <p:ph type="body" sz="quarter" idx="17" hasCustomPrompt="1"/>
          </p:nvPr>
        </p:nvSpPr>
        <p:spPr>
          <a:xfrm>
            <a:off x="1384410" y="3911299"/>
            <a:ext cx="2192338" cy="1873250"/>
          </a:xfrm>
          <a:solidFill>
            <a:schemeClr val="accent5"/>
          </a:solidFill>
        </p:spPr>
        <p:txBody>
          <a:bodyPr lIns="182880" tIns="182880" rIns="182880"/>
          <a:lstStyle>
            <a:lvl1pPr marL="0" indent="0">
              <a:buNone/>
              <a:defRPr sz="20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2</a:t>
            </a:r>
          </a:p>
        </p:txBody>
      </p:sp>
      <p:sp>
        <p:nvSpPr>
          <p:cNvPr id="27" name="Text Placeholder 22">
            <a:extLst>
              <a:ext uri="{FF2B5EF4-FFF2-40B4-BE49-F238E27FC236}">
                <a16:creationId xmlns:a16="http://schemas.microsoft.com/office/drawing/2014/main" id="{069C9FFD-3BEB-F410-9877-CC941D3224B1}"/>
              </a:ext>
            </a:extLst>
          </p:cNvPr>
          <p:cNvSpPr>
            <a:spLocks noGrp="1"/>
          </p:cNvSpPr>
          <p:nvPr>
            <p:ph type="body" sz="quarter" idx="18" hasCustomPrompt="1"/>
          </p:nvPr>
        </p:nvSpPr>
        <p:spPr>
          <a:xfrm>
            <a:off x="6329527" y="1758896"/>
            <a:ext cx="2192338" cy="1873250"/>
          </a:xfrm>
          <a:solidFill>
            <a:schemeClr val="tx1"/>
          </a:solidFill>
        </p:spPr>
        <p:txBody>
          <a:bodyPr lIns="182880" tIns="182880" rIns="182880"/>
          <a:lstStyle>
            <a:lvl1pPr marL="0" indent="0">
              <a:buNone/>
              <a:defRPr sz="20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3</a:t>
            </a:r>
          </a:p>
        </p:txBody>
      </p:sp>
      <p:sp>
        <p:nvSpPr>
          <p:cNvPr id="28" name="Text Placeholder 22">
            <a:extLst>
              <a:ext uri="{FF2B5EF4-FFF2-40B4-BE49-F238E27FC236}">
                <a16:creationId xmlns:a16="http://schemas.microsoft.com/office/drawing/2014/main" id="{C39CDA33-6D16-DEAF-0280-749663549D57}"/>
              </a:ext>
            </a:extLst>
          </p:cNvPr>
          <p:cNvSpPr>
            <a:spLocks noGrp="1"/>
          </p:cNvSpPr>
          <p:nvPr>
            <p:ph type="body" sz="quarter" idx="19" hasCustomPrompt="1"/>
          </p:nvPr>
        </p:nvSpPr>
        <p:spPr>
          <a:xfrm>
            <a:off x="6329527" y="3911299"/>
            <a:ext cx="2192338" cy="1873250"/>
          </a:xfrm>
          <a:solidFill>
            <a:schemeClr val="accent4"/>
          </a:solidFill>
        </p:spPr>
        <p:txBody>
          <a:bodyPr lIns="182880" tIns="182880" rIns="182880"/>
          <a:lstStyle>
            <a:lvl1pPr marL="0" indent="0">
              <a:buNone/>
              <a:defRPr sz="20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4</a:t>
            </a:r>
          </a:p>
        </p:txBody>
      </p:sp>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3" name="Text Placeholder 22">
            <a:extLst>
              <a:ext uri="{FF2B5EF4-FFF2-40B4-BE49-F238E27FC236}">
                <a16:creationId xmlns:a16="http://schemas.microsoft.com/office/drawing/2014/main" id="{FD3A4D06-1EC0-67D1-BF1F-4A91D1E34147}"/>
              </a:ext>
            </a:extLst>
          </p:cNvPr>
          <p:cNvSpPr>
            <a:spLocks noGrp="1"/>
          </p:cNvSpPr>
          <p:nvPr>
            <p:ph type="body" sz="quarter" idx="16" hasCustomPrompt="1"/>
          </p:nvPr>
        </p:nvSpPr>
        <p:spPr>
          <a:xfrm>
            <a:off x="1384410" y="1758896"/>
            <a:ext cx="2192338" cy="1873250"/>
          </a:xfrm>
          <a:solidFill>
            <a:schemeClr val="tx2"/>
          </a:solidFill>
        </p:spPr>
        <p:txBody>
          <a:bodyPr lIns="182880" tIns="182880" rIns="182880"/>
          <a:lstStyle>
            <a:lvl1pPr marL="0" indent="0">
              <a:buNone/>
              <a:defRPr sz="20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Tree>
    <p:extLst>
      <p:ext uri="{BB962C8B-B14F-4D97-AF65-F5344CB8AC3E}">
        <p14:creationId xmlns:p14="http://schemas.microsoft.com/office/powerpoint/2010/main" val="26649671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Supporting points">
    <p:spTree>
      <p:nvGrpSpPr>
        <p:cNvPr id="1" name=""/>
        <p:cNvGrpSpPr/>
        <p:nvPr/>
      </p:nvGrpSpPr>
      <p:grpSpPr>
        <a:xfrm>
          <a:off x="0" y="0"/>
          <a:ext cx="0" cy="0"/>
          <a:chOff x="0" y="0"/>
          <a:chExt cx="0" cy="0"/>
        </a:xfrm>
      </p:grpSpPr>
      <p:sp>
        <p:nvSpPr>
          <p:cNvPr id="12" name="Picture Placeholder 360">
            <a:extLst>
              <a:ext uri="{FF2B5EF4-FFF2-40B4-BE49-F238E27FC236}">
                <a16:creationId xmlns:a16="http://schemas.microsoft.com/office/drawing/2014/main" id="{406AFED2-ED49-1112-B21D-D2ECF913338D}"/>
              </a:ext>
            </a:extLst>
          </p:cNvPr>
          <p:cNvSpPr>
            <a:spLocks noGrp="1"/>
          </p:cNvSpPr>
          <p:nvPr>
            <p:ph type="pic" sz="quarter" idx="12"/>
          </p:nvPr>
        </p:nvSpPr>
        <p:spPr>
          <a:xfrm>
            <a:off x="1468099" y="1465385"/>
            <a:ext cx="2658427" cy="1547446"/>
          </a:xfrm>
          <a:solidFill>
            <a:schemeClr val="bg2"/>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9" name="Text Placeholder 22">
            <a:extLst>
              <a:ext uri="{FF2B5EF4-FFF2-40B4-BE49-F238E27FC236}">
                <a16:creationId xmlns:a16="http://schemas.microsoft.com/office/drawing/2014/main" id="{26F353B8-FF4B-42ED-1CE7-EDC4F7EF61D1}"/>
              </a:ext>
            </a:extLst>
          </p:cNvPr>
          <p:cNvSpPr>
            <a:spLocks noGrp="1"/>
          </p:cNvSpPr>
          <p:nvPr>
            <p:ph type="body" sz="quarter" idx="18" hasCustomPrompt="1"/>
          </p:nvPr>
        </p:nvSpPr>
        <p:spPr>
          <a:xfrm>
            <a:off x="1468099" y="3012831"/>
            <a:ext cx="2658427" cy="656942"/>
          </a:xfrm>
          <a:solidFill>
            <a:schemeClr val="tx2"/>
          </a:solidFill>
        </p:spPr>
        <p:txBody>
          <a:bodyPr lIns="91440" tIns="91440" rIns="91440" bIns="91440"/>
          <a:lstStyle>
            <a:lvl1pPr marL="0" indent="0">
              <a:buNone/>
              <a:defRPr sz="16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
        <p:nvSpPr>
          <p:cNvPr id="11" name="Picture Placeholder 360">
            <a:extLst>
              <a:ext uri="{FF2B5EF4-FFF2-40B4-BE49-F238E27FC236}">
                <a16:creationId xmlns:a16="http://schemas.microsoft.com/office/drawing/2014/main" id="{6E81FCDA-4DA3-AB4A-5D95-88A3FEFC3A25}"/>
              </a:ext>
            </a:extLst>
          </p:cNvPr>
          <p:cNvSpPr>
            <a:spLocks noGrp="1"/>
          </p:cNvSpPr>
          <p:nvPr>
            <p:ph type="pic" sz="quarter" idx="19"/>
          </p:nvPr>
        </p:nvSpPr>
        <p:spPr>
          <a:xfrm>
            <a:off x="1468099" y="3960136"/>
            <a:ext cx="2658427" cy="1547446"/>
          </a:xfrm>
          <a:solidFill>
            <a:schemeClr val="bg2"/>
          </a:solidFill>
        </p:spPr>
        <p:txBody>
          <a:bodyPr/>
          <a:lstStyle/>
          <a:p>
            <a:r>
              <a:rPr lang="en-US"/>
              <a:t>Click icon to add picture</a:t>
            </a:r>
            <a:endParaRPr lang="en-US" dirty="0"/>
          </a:p>
        </p:txBody>
      </p:sp>
      <p:sp>
        <p:nvSpPr>
          <p:cNvPr id="16" name="Text Placeholder 22">
            <a:extLst>
              <a:ext uri="{FF2B5EF4-FFF2-40B4-BE49-F238E27FC236}">
                <a16:creationId xmlns:a16="http://schemas.microsoft.com/office/drawing/2014/main" id="{3F669257-B949-89C3-AFAB-C056282DB494}"/>
              </a:ext>
            </a:extLst>
          </p:cNvPr>
          <p:cNvSpPr>
            <a:spLocks noGrp="1"/>
          </p:cNvSpPr>
          <p:nvPr>
            <p:ph type="body" sz="quarter" idx="20" hasCustomPrompt="1"/>
          </p:nvPr>
        </p:nvSpPr>
        <p:spPr>
          <a:xfrm>
            <a:off x="1468099" y="5507582"/>
            <a:ext cx="2658427" cy="656942"/>
          </a:xfrm>
          <a:solidFill>
            <a:schemeClr val="accent5"/>
          </a:solidFill>
        </p:spPr>
        <p:txBody>
          <a:bodyPr lIns="91440" tIns="91440" rIns="91440" bIns="91440"/>
          <a:lstStyle>
            <a:lvl1pPr marL="0" indent="0">
              <a:buNone/>
              <a:defRPr sz="16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
        <p:nvSpPr>
          <p:cNvPr id="17" name="Picture Placeholder 360">
            <a:extLst>
              <a:ext uri="{FF2B5EF4-FFF2-40B4-BE49-F238E27FC236}">
                <a16:creationId xmlns:a16="http://schemas.microsoft.com/office/drawing/2014/main" id="{13D2DA25-934B-21FF-2966-29EF546C487A}"/>
              </a:ext>
            </a:extLst>
          </p:cNvPr>
          <p:cNvSpPr>
            <a:spLocks noGrp="1"/>
          </p:cNvSpPr>
          <p:nvPr>
            <p:ph type="pic" sz="quarter" idx="21"/>
          </p:nvPr>
        </p:nvSpPr>
        <p:spPr>
          <a:xfrm>
            <a:off x="4766787" y="1465385"/>
            <a:ext cx="2658427" cy="1547446"/>
          </a:xfrm>
          <a:solidFill>
            <a:schemeClr val="bg2"/>
          </a:solidFill>
        </p:spPr>
        <p:txBody>
          <a:bodyPr/>
          <a:lstStyle/>
          <a:p>
            <a:r>
              <a:rPr lang="en-US"/>
              <a:t>Click icon to add picture</a:t>
            </a:r>
            <a:endParaRPr lang="en-US" dirty="0"/>
          </a:p>
        </p:txBody>
      </p:sp>
      <p:sp>
        <p:nvSpPr>
          <p:cNvPr id="18" name="Text Placeholder 22">
            <a:extLst>
              <a:ext uri="{FF2B5EF4-FFF2-40B4-BE49-F238E27FC236}">
                <a16:creationId xmlns:a16="http://schemas.microsoft.com/office/drawing/2014/main" id="{17D533C8-B6CD-B35B-9678-CFA2D4FF71A7}"/>
              </a:ext>
            </a:extLst>
          </p:cNvPr>
          <p:cNvSpPr>
            <a:spLocks noGrp="1"/>
          </p:cNvSpPr>
          <p:nvPr>
            <p:ph type="body" sz="quarter" idx="22" hasCustomPrompt="1"/>
          </p:nvPr>
        </p:nvSpPr>
        <p:spPr>
          <a:xfrm>
            <a:off x="4766787" y="3012831"/>
            <a:ext cx="2658427" cy="656942"/>
          </a:xfrm>
          <a:solidFill>
            <a:schemeClr val="accent3"/>
          </a:solidFill>
        </p:spPr>
        <p:txBody>
          <a:bodyPr lIns="91440" tIns="91440" rIns="91440" bIns="91440"/>
          <a:lstStyle>
            <a:lvl1pPr marL="0" indent="0">
              <a:buNone/>
              <a:defRPr sz="16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
        <p:nvSpPr>
          <p:cNvPr id="19" name="Picture Placeholder 360">
            <a:extLst>
              <a:ext uri="{FF2B5EF4-FFF2-40B4-BE49-F238E27FC236}">
                <a16:creationId xmlns:a16="http://schemas.microsoft.com/office/drawing/2014/main" id="{FFFA52E8-8238-7D32-74C3-C442340BACDD}"/>
              </a:ext>
            </a:extLst>
          </p:cNvPr>
          <p:cNvSpPr>
            <a:spLocks noGrp="1"/>
          </p:cNvSpPr>
          <p:nvPr>
            <p:ph type="pic" sz="quarter" idx="23"/>
          </p:nvPr>
        </p:nvSpPr>
        <p:spPr>
          <a:xfrm>
            <a:off x="4766787" y="3960136"/>
            <a:ext cx="2658427" cy="1547446"/>
          </a:xfrm>
          <a:solidFill>
            <a:schemeClr val="bg2"/>
          </a:solidFill>
        </p:spPr>
        <p:txBody>
          <a:bodyPr/>
          <a:lstStyle/>
          <a:p>
            <a:r>
              <a:rPr lang="en-US"/>
              <a:t>Click icon to add picture</a:t>
            </a:r>
            <a:endParaRPr lang="en-US" dirty="0"/>
          </a:p>
        </p:txBody>
      </p:sp>
      <p:sp>
        <p:nvSpPr>
          <p:cNvPr id="20" name="Text Placeholder 22">
            <a:extLst>
              <a:ext uri="{FF2B5EF4-FFF2-40B4-BE49-F238E27FC236}">
                <a16:creationId xmlns:a16="http://schemas.microsoft.com/office/drawing/2014/main" id="{EAA931B9-F65E-5FA9-1A52-F298BEA03A31}"/>
              </a:ext>
            </a:extLst>
          </p:cNvPr>
          <p:cNvSpPr>
            <a:spLocks noGrp="1"/>
          </p:cNvSpPr>
          <p:nvPr>
            <p:ph type="body" sz="quarter" idx="24" hasCustomPrompt="1"/>
          </p:nvPr>
        </p:nvSpPr>
        <p:spPr>
          <a:xfrm>
            <a:off x="4766787" y="5507582"/>
            <a:ext cx="2658427" cy="656942"/>
          </a:xfrm>
          <a:solidFill>
            <a:schemeClr val="accent4"/>
          </a:solidFill>
        </p:spPr>
        <p:txBody>
          <a:bodyPr lIns="91440" tIns="91440" rIns="91440" bIns="91440"/>
          <a:lstStyle>
            <a:lvl1pPr marL="0" indent="0">
              <a:buNone/>
              <a:defRPr sz="16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
        <p:nvSpPr>
          <p:cNvPr id="21" name="Picture Placeholder 360">
            <a:extLst>
              <a:ext uri="{FF2B5EF4-FFF2-40B4-BE49-F238E27FC236}">
                <a16:creationId xmlns:a16="http://schemas.microsoft.com/office/drawing/2014/main" id="{E2163388-A63C-577D-E1F5-098DA5ECC07B}"/>
              </a:ext>
            </a:extLst>
          </p:cNvPr>
          <p:cNvSpPr>
            <a:spLocks noGrp="1"/>
          </p:cNvSpPr>
          <p:nvPr>
            <p:ph type="pic" sz="quarter" idx="25"/>
          </p:nvPr>
        </p:nvSpPr>
        <p:spPr>
          <a:xfrm>
            <a:off x="8065474" y="1465385"/>
            <a:ext cx="2658427" cy="1547446"/>
          </a:xfrm>
          <a:solidFill>
            <a:schemeClr val="bg2"/>
          </a:solidFill>
        </p:spPr>
        <p:txBody>
          <a:bodyPr/>
          <a:lstStyle/>
          <a:p>
            <a:r>
              <a:rPr lang="en-US"/>
              <a:t>Click icon to add picture</a:t>
            </a:r>
            <a:endParaRPr lang="en-US" dirty="0"/>
          </a:p>
        </p:txBody>
      </p:sp>
      <p:sp>
        <p:nvSpPr>
          <p:cNvPr id="22" name="Text Placeholder 22">
            <a:extLst>
              <a:ext uri="{FF2B5EF4-FFF2-40B4-BE49-F238E27FC236}">
                <a16:creationId xmlns:a16="http://schemas.microsoft.com/office/drawing/2014/main" id="{6A354D75-2850-EFEF-9B6E-16282EFCDE4B}"/>
              </a:ext>
            </a:extLst>
          </p:cNvPr>
          <p:cNvSpPr>
            <a:spLocks noGrp="1"/>
          </p:cNvSpPr>
          <p:nvPr>
            <p:ph type="body" sz="quarter" idx="26" hasCustomPrompt="1"/>
          </p:nvPr>
        </p:nvSpPr>
        <p:spPr>
          <a:xfrm>
            <a:off x="8065474" y="3012831"/>
            <a:ext cx="2658427" cy="656942"/>
          </a:xfrm>
          <a:solidFill>
            <a:schemeClr val="accent6"/>
          </a:solidFill>
        </p:spPr>
        <p:txBody>
          <a:bodyPr lIns="91440" tIns="91440" rIns="91440" bIns="91440"/>
          <a:lstStyle>
            <a:lvl1pPr marL="0" indent="0">
              <a:buNone/>
              <a:defRPr sz="16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
        <p:nvSpPr>
          <p:cNvPr id="23" name="Picture Placeholder 360">
            <a:extLst>
              <a:ext uri="{FF2B5EF4-FFF2-40B4-BE49-F238E27FC236}">
                <a16:creationId xmlns:a16="http://schemas.microsoft.com/office/drawing/2014/main" id="{FBABECBC-CDDA-6887-FB75-25BC231CEC93}"/>
              </a:ext>
            </a:extLst>
          </p:cNvPr>
          <p:cNvSpPr>
            <a:spLocks noGrp="1"/>
          </p:cNvSpPr>
          <p:nvPr>
            <p:ph type="pic" sz="quarter" idx="27"/>
          </p:nvPr>
        </p:nvSpPr>
        <p:spPr>
          <a:xfrm>
            <a:off x="8065474" y="3960136"/>
            <a:ext cx="2658427" cy="1547446"/>
          </a:xfrm>
          <a:solidFill>
            <a:schemeClr val="bg2"/>
          </a:solidFill>
        </p:spPr>
        <p:txBody>
          <a:bodyPr/>
          <a:lstStyle/>
          <a:p>
            <a:r>
              <a:rPr lang="en-US"/>
              <a:t>Click icon to add picture</a:t>
            </a:r>
            <a:endParaRPr lang="en-US" dirty="0"/>
          </a:p>
        </p:txBody>
      </p:sp>
      <p:sp>
        <p:nvSpPr>
          <p:cNvPr id="25" name="Text Placeholder 22">
            <a:extLst>
              <a:ext uri="{FF2B5EF4-FFF2-40B4-BE49-F238E27FC236}">
                <a16:creationId xmlns:a16="http://schemas.microsoft.com/office/drawing/2014/main" id="{AA63FF33-3432-1D2E-53DE-B6F0895069F1}"/>
              </a:ext>
            </a:extLst>
          </p:cNvPr>
          <p:cNvSpPr>
            <a:spLocks noGrp="1"/>
          </p:cNvSpPr>
          <p:nvPr>
            <p:ph type="body" sz="quarter" idx="28" hasCustomPrompt="1"/>
          </p:nvPr>
        </p:nvSpPr>
        <p:spPr>
          <a:xfrm>
            <a:off x="8065474" y="5507582"/>
            <a:ext cx="2658427" cy="656942"/>
          </a:xfrm>
          <a:solidFill>
            <a:schemeClr val="tx1"/>
          </a:solidFill>
        </p:spPr>
        <p:txBody>
          <a:bodyPr lIns="91440" tIns="91440" rIns="91440" bIns="91440"/>
          <a:lstStyle>
            <a:lvl1pPr marL="0" indent="0">
              <a:buNone/>
              <a:defRPr sz="16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Tree>
    <p:extLst>
      <p:ext uri="{BB962C8B-B14F-4D97-AF65-F5344CB8AC3E}">
        <p14:creationId xmlns:p14="http://schemas.microsoft.com/office/powerpoint/2010/main" val="18581818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ortrait-14 positions">
    <p:spTree>
      <p:nvGrpSpPr>
        <p:cNvPr id="1" name=""/>
        <p:cNvGrpSpPr/>
        <p:nvPr/>
      </p:nvGrpSpPr>
      <p:grpSpPr>
        <a:xfrm>
          <a:off x="0" y="0"/>
          <a:ext cx="0" cy="0"/>
          <a:chOff x="0" y="0"/>
          <a:chExt cx="0" cy="0"/>
        </a:xfrm>
      </p:grpSpPr>
      <p:sp>
        <p:nvSpPr>
          <p:cNvPr id="12" name="Picture Placeholder 360">
            <a:extLst>
              <a:ext uri="{FF2B5EF4-FFF2-40B4-BE49-F238E27FC236}">
                <a16:creationId xmlns:a16="http://schemas.microsoft.com/office/drawing/2014/main" id="{406AFED2-ED49-1112-B21D-D2ECF913338D}"/>
              </a:ext>
            </a:extLst>
          </p:cNvPr>
          <p:cNvSpPr>
            <a:spLocks noGrp="1"/>
          </p:cNvSpPr>
          <p:nvPr>
            <p:ph type="pic" sz="quarter" idx="12"/>
          </p:nvPr>
        </p:nvSpPr>
        <p:spPr>
          <a:xfrm>
            <a:off x="314691" y="1676401"/>
            <a:ext cx="1411061" cy="1408177"/>
          </a:xfrm>
          <a:solidFill>
            <a:schemeClr val="bg2"/>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5" name="Text Placeholder 4">
            <a:extLst>
              <a:ext uri="{FF2B5EF4-FFF2-40B4-BE49-F238E27FC236}">
                <a16:creationId xmlns:a16="http://schemas.microsoft.com/office/drawing/2014/main" id="{7454D37D-9760-333D-5D98-7361CD68B949}"/>
              </a:ext>
            </a:extLst>
          </p:cNvPr>
          <p:cNvSpPr>
            <a:spLocks noGrp="1"/>
          </p:cNvSpPr>
          <p:nvPr>
            <p:ph type="body" sz="quarter" idx="14" hasCustomPrompt="1"/>
          </p:nvPr>
        </p:nvSpPr>
        <p:spPr>
          <a:xfrm>
            <a:off x="314325"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7" name="Picture Placeholder 360">
            <a:extLst>
              <a:ext uri="{FF2B5EF4-FFF2-40B4-BE49-F238E27FC236}">
                <a16:creationId xmlns:a16="http://schemas.microsoft.com/office/drawing/2014/main" id="{25194CC7-DFDD-41E3-3F16-A4BAED70D310}"/>
              </a:ext>
            </a:extLst>
          </p:cNvPr>
          <p:cNvSpPr>
            <a:spLocks noGrp="1"/>
          </p:cNvSpPr>
          <p:nvPr>
            <p:ph type="pic" sz="quarter" idx="15"/>
          </p:nvPr>
        </p:nvSpPr>
        <p:spPr>
          <a:xfrm>
            <a:off x="1991091" y="1676401"/>
            <a:ext cx="1411061" cy="1408177"/>
          </a:xfrm>
          <a:solidFill>
            <a:schemeClr val="bg2"/>
          </a:solidFill>
        </p:spPr>
        <p:txBody>
          <a:bodyPr/>
          <a:lstStyle/>
          <a:p>
            <a:r>
              <a:rPr lang="en-US"/>
              <a:t>Click icon to add picture</a:t>
            </a:r>
            <a:endParaRPr lang="en-US" dirty="0"/>
          </a:p>
        </p:txBody>
      </p:sp>
      <p:sp>
        <p:nvSpPr>
          <p:cNvPr id="8" name="Text Placeholder 4">
            <a:extLst>
              <a:ext uri="{FF2B5EF4-FFF2-40B4-BE49-F238E27FC236}">
                <a16:creationId xmlns:a16="http://schemas.microsoft.com/office/drawing/2014/main" id="{259FEBC2-FFA2-F082-C0B4-490D9C6E3682}"/>
              </a:ext>
            </a:extLst>
          </p:cNvPr>
          <p:cNvSpPr>
            <a:spLocks noGrp="1"/>
          </p:cNvSpPr>
          <p:nvPr>
            <p:ph type="body" sz="quarter" idx="16" hasCustomPrompt="1"/>
          </p:nvPr>
        </p:nvSpPr>
        <p:spPr>
          <a:xfrm>
            <a:off x="1990725"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0" name="Picture Placeholder 360">
            <a:extLst>
              <a:ext uri="{FF2B5EF4-FFF2-40B4-BE49-F238E27FC236}">
                <a16:creationId xmlns:a16="http://schemas.microsoft.com/office/drawing/2014/main" id="{9E7760E5-8579-2ACD-19F1-A979EC595A81}"/>
              </a:ext>
            </a:extLst>
          </p:cNvPr>
          <p:cNvSpPr>
            <a:spLocks noGrp="1"/>
          </p:cNvSpPr>
          <p:nvPr>
            <p:ph type="pic" sz="quarter" idx="17"/>
          </p:nvPr>
        </p:nvSpPr>
        <p:spPr>
          <a:xfrm>
            <a:off x="3667491" y="1676401"/>
            <a:ext cx="1411061" cy="1408177"/>
          </a:xfrm>
          <a:solidFill>
            <a:schemeClr val="bg2"/>
          </a:solidFill>
        </p:spPr>
        <p:txBody>
          <a:bodyPr/>
          <a:lstStyle/>
          <a:p>
            <a:r>
              <a:rPr lang="en-US"/>
              <a:t>Click icon to add picture</a:t>
            </a:r>
            <a:endParaRPr lang="en-US" dirty="0"/>
          </a:p>
        </p:txBody>
      </p:sp>
      <p:sp>
        <p:nvSpPr>
          <p:cNvPr id="13" name="Text Placeholder 4">
            <a:extLst>
              <a:ext uri="{FF2B5EF4-FFF2-40B4-BE49-F238E27FC236}">
                <a16:creationId xmlns:a16="http://schemas.microsoft.com/office/drawing/2014/main" id="{121DEBE6-249D-E1B1-4B52-A019B44949CF}"/>
              </a:ext>
            </a:extLst>
          </p:cNvPr>
          <p:cNvSpPr>
            <a:spLocks noGrp="1"/>
          </p:cNvSpPr>
          <p:nvPr>
            <p:ph type="body" sz="quarter" idx="18" hasCustomPrompt="1"/>
          </p:nvPr>
        </p:nvSpPr>
        <p:spPr>
          <a:xfrm>
            <a:off x="3667125"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4" name="Picture Placeholder 360">
            <a:extLst>
              <a:ext uri="{FF2B5EF4-FFF2-40B4-BE49-F238E27FC236}">
                <a16:creationId xmlns:a16="http://schemas.microsoft.com/office/drawing/2014/main" id="{EB7AC011-2F57-EC56-91F9-A965565A4061}"/>
              </a:ext>
            </a:extLst>
          </p:cNvPr>
          <p:cNvSpPr>
            <a:spLocks noGrp="1"/>
          </p:cNvSpPr>
          <p:nvPr>
            <p:ph type="pic" sz="quarter" idx="19"/>
          </p:nvPr>
        </p:nvSpPr>
        <p:spPr>
          <a:xfrm>
            <a:off x="5343891" y="1676401"/>
            <a:ext cx="1411061" cy="1408177"/>
          </a:xfrm>
          <a:solidFill>
            <a:schemeClr val="bg2"/>
          </a:solidFill>
        </p:spPr>
        <p:txBody>
          <a:bodyPr/>
          <a:lstStyle/>
          <a:p>
            <a:r>
              <a:rPr lang="en-US"/>
              <a:t>Click icon to add picture</a:t>
            </a:r>
            <a:endParaRPr lang="en-US" dirty="0"/>
          </a:p>
        </p:txBody>
      </p:sp>
      <p:sp>
        <p:nvSpPr>
          <p:cNvPr id="15" name="Text Placeholder 4">
            <a:extLst>
              <a:ext uri="{FF2B5EF4-FFF2-40B4-BE49-F238E27FC236}">
                <a16:creationId xmlns:a16="http://schemas.microsoft.com/office/drawing/2014/main" id="{D59762E5-F688-DBA8-4C37-B3A3C58F18B9}"/>
              </a:ext>
            </a:extLst>
          </p:cNvPr>
          <p:cNvSpPr>
            <a:spLocks noGrp="1"/>
          </p:cNvSpPr>
          <p:nvPr>
            <p:ph type="body" sz="quarter" idx="20" hasCustomPrompt="1"/>
          </p:nvPr>
        </p:nvSpPr>
        <p:spPr>
          <a:xfrm>
            <a:off x="5343525"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24" name="Picture Placeholder 360">
            <a:extLst>
              <a:ext uri="{FF2B5EF4-FFF2-40B4-BE49-F238E27FC236}">
                <a16:creationId xmlns:a16="http://schemas.microsoft.com/office/drawing/2014/main" id="{8A47F1D3-73AD-F467-48EE-D2074775291F}"/>
              </a:ext>
            </a:extLst>
          </p:cNvPr>
          <p:cNvSpPr>
            <a:spLocks noGrp="1"/>
          </p:cNvSpPr>
          <p:nvPr>
            <p:ph type="pic" sz="quarter" idx="21"/>
          </p:nvPr>
        </p:nvSpPr>
        <p:spPr>
          <a:xfrm>
            <a:off x="7020291" y="1676401"/>
            <a:ext cx="1411061" cy="1408177"/>
          </a:xfrm>
          <a:solidFill>
            <a:schemeClr val="bg2"/>
          </a:solidFill>
        </p:spPr>
        <p:txBody>
          <a:bodyPr/>
          <a:lstStyle/>
          <a:p>
            <a:r>
              <a:rPr lang="en-US"/>
              <a:t>Click icon to add picture</a:t>
            </a:r>
            <a:endParaRPr lang="en-US" dirty="0"/>
          </a:p>
        </p:txBody>
      </p:sp>
      <p:sp>
        <p:nvSpPr>
          <p:cNvPr id="26" name="Text Placeholder 4">
            <a:extLst>
              <a:ext uri="{FF2B5EF4-FFF2-40B4-BE49-F238E27FC236}">
                <a16:creationId xmlns:a16="http://schemas.microsoft.com/office/drawing/2014/main" id="{B4A73141-DACC-B694-EAA5-D499AAA41AA2}"/>
              </a:ext>
            </a:extLst>
          </p:cNvPr>
          <p:cNvSpPr>
            <a:spLocks noGrp="1"/>
          </p:cNvSpPr>
          <p:nvPr>
            <p:ph type="body" sz="quarter" idx="22" hasCustomPrompt="1"/>
          </p:nvPr>
        </p:nvSpPr>
        <p:spPr>
          <a:xfrm>
            <a:off x="7019925"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27" name="Picture Placeholder 360">
            <a:extLst>
              <a:ext uri="{FF2B5EF4-FFF2-40B4-BE49-F238E27FC236}">
                <a16:creationId xmlns:a16="http://schemas.microsoft.com/office/drawing/2014/main" id="{7EDA5855-F73F-935A-1566-720D38EC07DF}"/>
              </a:ext>
            </a:extLst>
          </p:cNvPr>
          <p:cNvSpPr>
            <a:spLocks noGrp="1"/>
          </p:cNvSpPr>
          <p:nvPr>
            <p:ph type="pic" sz="quarter" idx="23"/>
          </p:nvPr>
        </p:nvSpPr>
        <p:spPr>
          <a:xfrm>
            <a:off x="8696325" y="1676401"/>
            <a:ext cx="1411061" cy="1408177"/>
          </a:xfrm>
          <a:solidFill>
            <a:schemeClr val="bg2"/>
          </a:solidFill>
        </p:spPr>
        <p:txBody>
          <a:bodyPr/>
          <a:lstStyle/>
          <a:p>
            <a:r>
              <a:rPr lang="en-US"/>
              <a:t>Click icon to add picture</a:t>
            </a:r>
            <a:endParaRPr lang="en-US" dirty="0"/>
          </a:p>
        </p:txBody>
      </p:sp>
      <p:sp>
        <p:nvSpPr>
          <p:cNvPr id="28" name="Text Placeholder 4">
            <a:extLst>
              <a:ext uri="{FF2B5EF4-FFF2-40B4-BE49-F238E27FC236}">
                <a16:creationId xmlns:a16="http://schemas.microsoft.com/office/drawing/2014/main" id="{CA7A6897-50BB-69EA-CE0D-8428224909F6}"/>
              </a:ext>
            </a:extLst>
          </p:cNvPr>
          <p:cNvSpPr>
            <a:spLocks noGrp="1"/>
          </p:cNvSpPr>
          <p:nvPr>
            <p:ph type="body" sz="quarter" idx="24" hasCustomPrompt="1"/>
          </p:nvPr>
        </p:nvSpPr>
        <p:spPr>
          <a:xfrm>
            <a:off x="8695959"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29" name="Picture Placeholder 360">
            <a:extLst>
              <a:ext uri="{FF2B5EF4-FFF2-40B4-BE49-F238E27FC236}">
                <a16:creationId xmlns:a16="http://schemas.microsoft.com/office/drawing/2014/main" id="{D09EF4CE-B526-1CEA-9EDD-34A61A70EE7C}"/>
              </a:ext>
            </a:extLst>
          </p:cNvPr>
          <p:cNvSpPr>
            <a:spLocks noGrp="1"/>
          </p:cNvSpPr>
          <p:nvPr>
            <p:ph type="pic" sz="quarter" idx="25"/>
          </p:nvPr>
        </p:nvSpPr>
        <p:spPr>
          <a:xfrm>
            <a:off x="10371993" y="1676401"/>
            <a:ext cx="1411061" cy="1408177"/>
          </a:xfrm>
          <a:solidFill>
            <a:schemeClr val="bg2"/>
          </a:solidFill>
        </p:spPr>
        <p:txBody>
          <a:bodyPr/>
          <a:lstStyle/>
          <a:p>
            <a:r>
              <a:rPr lang="en-US"/>
              <a:t>Click icon to add picture</a:t>
            </a:r>
            <a:endParaRPr lang="en-US" dirty="0"/>
          </a:p>
        </p:txBody>
      </p:sp>
      <p:sp>
        <p:nvSpPr>
          <p:cNvPr id="30" name="Text Placeholder 4">
            <a:extLst>
              <a:ext uri="{FF2B5EF4-FFF2-40B4-BE49-F238E27FC236}">
                <a16:creationId xmlns:a16="http://schemas.microsoft.com/office/drawing/2014/main" id="{993FC27B-1624-B783-DF96-5521C31FB6AD}"/>
              </a:ext>
            </a:extLst>
          </p:cNvPr>
          <p:cNvSpPr>
            <a:spLocks noGrp="1"/>
          </p:cNvSpPr>
          <p:nvPr>
            <p:ph type="body" sz="quarter" idx="26" hasCustomPrompt="1"/>
          </p:nvPr>
        </p:nvSpPr>
        <p:spPr>
          <a:xfrm>
            <a:off x="10371627"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1" name="Picture Placeholder 360">
            <a:extLst>
              <a:ext uri="{FF2B5EF4-FFF2-40B4-BE49-F238E27FC236}">
                <a16:creationId xmlns:a16="http://schemas.microsoft.com/office/drawing/2014/main" id="{5A8BA158-C0D0-7A81-D0D2-8428A63A3D75}"/>
              </a:ext>
            </a:extLst>
          </p:cNvPr>
          <p:cNvSpPr>
            <a:spLocks noGrp="1"/>
          </p:cNvSpPr>
          <p:nvPr>
            <p:ph type="pic" sz="quarter" idx="27"/>
          </p:nvPr>
        </p:nvSpPr>
        <p:spPr>
          <a:xfrm>
            <a:off x="317151" y="3962401"/>
            <a:ext cx="1411061" cy="1408177"/>
          </a:xfrm>
          <a:solidFill>
            <a:schemeClr val="bg2"/>
          </a:solidFill>
        </p:spPr>
        <p:txBody>
          <a:bodyPr/>
          <a:lstStyle/>
          <a:p>
            <a:r>
              <a:rPr lang="en-US"/>
              <a:t>Click icon to add picture</a:t>
            </a:r>
            <a:endParaRPr lang="en-US" dirty="0"/>
          </a:p>
        </p:txBody>
      </p:sp>
      <p:sp>
        <p:nvSpPr>
          <p:cNvPr id="32" name="Text Placeholder 4">
            <a:extLst>
              <a:ext uri="{FF2B5EF4-FFF2-40B4-BE49-F238E27FC236}">
                <a16:creationId xmlns:a16="http://schemas.microsoft.com/office/drawing/2014/main" id="{39D4BA50-34B9-66B8-EAF5-82AF534969D1}"/>
              </a:ext>
            </a:extLst>
          </p:cNvPr>
          <p:cNvSpPr>
            <a:spLocks noGrp="1"/>
          </p:cNvSpPr>
          <p:nvPr>
            <p:ph type="body" sz="quarter" idx="28" hasCustomPrompt="1"/>
          </p:nvPr>
        </p:nvSpPr>
        <p:spPr>
          <a:xfrm>
            <a:off x="316785"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3" name="Picture Placeholder 360">
            <a:extLst>
              <a:ext uri="{FF2B5EF4-FFF2-40B4-BE49-F238E27FC236}">
                <a16:creationId xmlns:a16="http://schemas.microsoft.com/office/drawing/2014/main" id="{9764F327-567A-B4BD-324B-5E6E4A38AE8A}"/>
              </a:ext>
            </a:extLst>
          </p:cNvPr>
          <p:cNvSpPr>
            <a:spLocks noGrp="1"/>
          </p:cNvSpPr>
          <p:nvPr>
            <p:ph type="pic" sz="quarter" idx="29"/>
          </p:nvPr>
        </p:nvSpPr>
        <p:spPr>
          <a:xfrm>
            <a:off x="1993551" y="3962401"/>
            <a:ext cx="1411061" cy="1408177"/>
          </a:xfrm>
          <a:solidFill>
            <a:schemeClr val="bg2"/>
          </a:solidFill>
        </p:spPr>
        <p:txBody>
          <a:bodyPr/>
          <a:lstStyle/>
          <a:p>
            <a:r>
              <a:rPr lang="en-US"/>
              <a:t>Click icon to add picture</a:t>
            </a:r>
            <a:endParaRPr lang="en-US" dirty="0"/>
          </a:p>
        </p:txBody>
      </p:sp>
      <p:sp>
        <p:nvSpPr>
          <p:cNvPr id="34" name="Text Placeholder 4">
            <a:extLst>
              <a:ext uri="{FF2B5EF4-FFF2-40B4-BE49-F238E27FC236}">
                <a16:creationId xmlns:a16="http://schemas.microsoft.com/office/drawing/2014/main" id="{81407771-83D8-01C3-0563-CE45ADD67E2A}"/>
              </a:ext>
            </a:extLst>
          </p:cNvPr>
          <p:cNvSpPr>
            <a:spLocks noGrp="1"/>
          </p:cNvSpPr>
          <p:nvPr>
            <p:ph type="body" sz="quarter" idx="30" hasCustomPrompt="1"/>
          </p:nvPr>
        </p:nvSpPr>
        <p:spPr>
          <a:xfrm>
            <a:off x="1993185"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5" name="Picture Placeholder 360">
            <a:extLst>
              <a:ext uri="{FF2B5EF4-FFF2-40B4-BE49-F238E27FC236}">
                <a16:creationId xmlns:a16="http://schemas.microsoft.com/office/drawing/2014/main" id="{053F6908-A1A4-51D5-C068-74AE8BBE8575}"/>
              </a:ext>
            </a:extLst>
          </p:cNvPr>
          <p:cNvSpPr>
            <a:spLocks noGrp="1"/>
          </p:cNvSpPr>
          <p:nvPr>
            <p:ph type="pic" sz="quarter" idx="31"/>
          </p:nvPr>
        </p:nvSpPr>
        <p:spPr>
          <a:xfrm>
            <a:off x="3669951" y="3962401"/>
            <a:ext cx="1411061" cy="1408177"/>
          </a:xfrm>
          <a:solidFill>
            <a:schemeClr val="bg2"/>
          </a:solidFill>
        </p:spPr>
        <p:txBody>
          <a:bodyPr/>
          <a:lstStyle/>
          <a:p>
            <a:r>
              <a:rPr lang="en-US"/>
              <a:t>Click icon to add picture</a:t>
            </a:r>
            <a:endParaRPr lang="en-US" dirty="0"/>
          </a:p>
        </p:txBody>
      </p:sp>
      <p:sp>
        <p:nvSpPr>
          <p:cNvPr id="36" name="Text Placeholder 4">
            <a:extLst>
              <a:ext uri="{FF2B5EF4-FFF2-40B4-BE49-F238E27FC236}">
                <a16:creationId xmlns:a16="http://schemas.microsoft.com/office/drawing/2014/main" id="{0159B219-D993-9F5C-A25E-271704131301}"/>
              </a:ext>
            </a:extLst>
          </p:cNvPr>
          <p:cNvSpPr>
            <a:spLocks noGrp="1"/>
          </p:cNvSpPr>
          <p:nvPr>
            <p:ph type="body" sz="quarter" idx="32" hasCustomPrompt="1"/>
          </p:nvPr>
        </p:nvSpPr>
        <p:spPr>
          <a:xfrm>
            <a:off x="3669585"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7" name="Picture Placeholder 360">
            <a:extLst>
              <a:ext uri="{FF2B5EF4-FFF2-40B4-BE49-F238E27FC236}">
                <a16:creationId xmlns:a16="http://schemas.microsoft.com/office/drawing/2014/main" id="{3B1CFCF1-1BBA-A77B-07C5-CE89C6D37D8E}"/>
              </a:ext>
            </a:extLst>
          </p:cNvPr>
          <p:cNvSpPr>
            <a:spLocks noGrp="1"/>
          </p:cNvSpPr>
          <p:nvPr>
            <p:ph type="pic" sz="quarter" idx="33"/>
          </p:nvPr>
        </p:nvSpPr>
        <p:spPr>
          <a:xfrm>
            <a:off x="5346351" y="3962401"/>
            <a:ext cx="1411061" cy="1408177"/>
          </a:xfrm>
          <a:solidFill>
            <a:schemeClr val="bg2"/>
          </a:solidFill>
        </p:spPr>
        <p:txBody>
          <a:bodyPr/>
          <a:lstStyle/>
          <a:p>
            <a:r>
              <a:rPr lang="en-US"/>
              <a:t>Click icon to add picture</a:t>
            </a:r>
            <a:endParaRPr lang="en-US" dirty="0"/>
          </a:p>
        </p:txBody>
      </p:sp>
      <p:sp>
        <p:nvSpPr>
          <p:cNvPr id="38" name="Text Placeholder 4">
            <a:extLst>
              <a:ext uri="{FF2B5EF4-FFF2-40B4-BE49-F238E27FC236}">
                <a16:creationId xmlns:a16="http://schemas.microsoft.com/office/drawing/2014/main" id="{924D5DB3-FDA3-34E1-683B-AF880C6B5647}"/>
              </a:ext>
            </a:extLst>
          </p:cNvPr>
          <p:cNvSpPr>
            <a:spLocks noGrp="1"/>
          </p:cNvSpPr>
          <p:nvPr>
            <p:ph type="body" sz="quarter" idx="34" hasCustomPrompt="1"/>
          </p:nvPr>
        </p:nvSpPr>
        <p:spPr>
          <a:xfrm>
            <a:off x="5345985"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9" name="Picture Placeholder 360">
            <a:extLst>
              <a:ext uri="{FF2B5EF4-FFF2-40B4-BE49-F238E27FC236}">
                <a16:creationId xmlns:a16="http://schemas.microsoft.com/office/drawing/2014/main" id="{CD18FDA3-0BAD-70CF-4A1C-E0AC365F43EC}"/>
              </a:ext>
            </a:extLst>
          </p:cNvPr>
          <p:cNvSpPr>
            <a:spLocks noGrp="1"/>
          </p:cNvSpPr>
          <p:nvPr>
            <p:ph type="pic" sz="quarter" idx="35"/>
          </p:nvPr>
        </p:nvSpPr>
        <p:spPr>
          <a:xfrm>
            <a:off x="7022751" y="3962401"/>
            <a:ext cx="1411061" cy="1408177"/>
          </a:xfrm>
          <a:solidFill>
            <a:schemeClr val="bg2"/>
          </a:solidFill>
        </p:spPr>
        <p:txBody>
          <a:bodyPr/>
          <a:lstStyle/>
          <a:p>
            <a:r>
              <a:rPr lang="en-US"/>
              <a:t>Click icon to add picture</a:t>
            </a:r>
            <a:endParaRPr lang="en-US" dirty="0"/>
          </a:p>
        </p:txBody>
      </p:sp>
      <p:sp>
        <p:nvSpPr>
          <p:cNvPr id="40" name="Text Placeholder 4">
            <a:extLst>
              <a:ext uri="{FF2B5EF4-FFF2-40B4-BE49-F238E27FC236}">
                <a16:creationId xmlns:a16="http://schemas.microsoft.com/office/drawing/2014/main" id="{BC7D472D-B446-D4C9-7FEA-8337576DA47E}"/>
              </a:ext>
            </a:extLst>
          </p:cNvPr>
          <p:cNvSpPr>
            <a:spLocks noGrp="1"/>
          </p:cNvSpPr>
          <p:nvPr>
            <p:ph type="body" sz="quarter" idx="36" hasCustomPrompt="1"/>
          </p:nvPr>
        </p:nvSpPr>
        <p:spPr>
          <a:xfrm>
            <a:off x="7022385"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41" name="Picture Placeholder 360">
            <a:extLst>
              <a:ext uri="{FF2B5EF4-FFF2-40B4-BE49-F238E27FC236}">
                <a16:creationId xmlns:a16="http://schemas.microsoft.com/office/drawing/2014/main" id="{00CD14FC-B345-724A-1702-9ECB7309E7BA}"/>
              </a:ext>
            </a:extLst>
          </p:cNvPr>
          <p:cNvSpPr>
            <a:spLocks noGrp="1"/>
          </p:cNvSpPr>
          <p:nvPr>
            <p:ph type="pic" sz="quarter" idx="37"/>
          </p:nvPr>
        </p:nvSpPr>
        <p:spPr>
          <a:xfrm>
            <a:off x="8698785" y="3962401"/>
            <a:ext cx="1411061" cy="1408177"/>
          </a:xfrm>
          <a:solidFill>
            <a:schemeClr val="bg2"/>
          </a:solidFill>
        </p:spPr>
        <p:txBody>
          <a:bodyPr/>
          <a:lstStyle/>
          <a:p>
            <a:r>
              <a:rPr lang="en-US"/>
              <a:t>Click icon to add picture</a:t>
            </a:r>
            <a:endParaRPr lang="en-US" dirty="0"/>
          </a:p>
        </p:txBody>
      </p:sp>
      <p:sp>
        <p:nvSpPr>
          <p:cNvPr id="42" name="Text Placeholder 4">
            <a:extLst>
              <a:ext uri="{FF2B5EF4-FFF2-40B4-BE49-F238E27FC236}">
                <a16:creationId xmlns:a16="http://schemas.microsoft.com/office/drawing/2014/main" id="{A39A6918-941C-CFDA-46B7-7B3F5821B260}"/>
              </a:ext>
            </a:extLst>
          </p:cNvPr>
          <p:cNvSpPr>
            <a:spLocks noGrp="1"/>
          </p:cNvSpPr>
          <p:nvPr>
            <p:ph type="body" sz="quarter" idx="38" hasCustomPrompt="1"/>
          </p:nvPr>
        </p:nvSpPr>
        <p:spPr>
          <a:xfrm>
            <a:off x="8698419"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43" name="Picture Placeholder 360">
            <a:extLst>
              <a:ext uri="{FF2B5EF4-FFF2-40B4-BE49-F238E27FC236}">
                <a16:creationId xmlns:a16="http://schemas.microsoft.com/office/drawing/2014/main" id="{13F06704-FC82-77D6-CD12-259FDE55A8D4}"/>
              </a:ext>
            </a:extLst>
          </p:cNvPr>
          <p:cNvSpPr>
            <a:spLocks noGrp="1"/>
          </p:cNvSpPr>
          <p:nvPr>
            <p:ph type="pic" sz="quarter" idx="39"/>
          </p:nvPr>
        </p:nvSpPr>
        <p:spPr>
          <a:xfrm>
            <a:off x="10374453" y="3962401"/>
            <a:ext cx="1411061" cy="1408177"/>
          </a:xfrm>
          <a:solidFill>
            <a:schemeClr val="bg2"/>
          </a:solidFill>
        </p:spPr>
        <p:txBody>
          <a:bodyPr/>
          <a:lstStyle/>
          <a:p>
            <a:r>
              <a:rPr lang="en-US"/>
              <a:t>Click icon to add picture</a:t>
            </a:r>
            <a:endParaRPr lang="en-US" dirty="0"/>
          </a:p>
        </p:txBody>
      </p:sp>
      <p:sp>
        <p:nvSpPr>
          <p:cNvPr id="44" name="Text Placeholder 4">
            <a:extLst>
              <a:ext uri="{FF2B5EF4-FFF2-40B4-BE49-F238E27FC236}">
                <a16:creationId xmlns:a16="http://schemas.microsoft.com/office/drawing/2014/main" id="{DAE33098-4EF0-1E1A-7F23-76F0D50AACBE}"/>
              </a:ext>
            </a:extLst>
          </p:cNvPr>
          <p:cNvSpPr>
            <a:spLocks noGrp="1"/>
          </p:cNvSpPr>
          <p:nvPr>
            <p:ph type="body" sz="quarter" idx="40" hasCustomPrompt="1"/>
          </p:nvPr>
        </p:nvSpPr>
        <p:spPr>
          <a:xfrm>
            <a:off x="10374087"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Tree>
    <p:extLst>
      <p:ext uri="{BB962C8B-B14F-4D97-AF65-F5344CB8AC3E}">
        <p14:creationId xmlns:p14="http://schemas.microsoft.com/office/powerpoint/2010/main" val="38648840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ortrait-10 positions">
    <p:spTree>
      <p:nvGrpSpPr>
        <p:cNvPr id="1" name=""/>
        <p:cNvGrpSpPr/>
        <p:nvPr/>
      </p:nvGrpSpPr>
      <p:grpSpPr>
        <a:xfrm>
          <a:off x="0" y="0"/>
          <a:ext cx="0" cy="0"/>
          <a:chOff x="0" y="0"/>
          <a:chExt cx="0" cy="0"/>
        </a:xfrm>
      </p:grpSpPr>
      <p:sp>
        <p:nvSpPr>
          <p:cNvPr id="12" name="Picture Placeholder 360">
            <a:extLst>
              <a:ext uri="{FF2B5EF4-FFF2-40B4-BE49-F238E27FC236}">
                <a16:creationId xmlns:a16="http://schemas.microsoft.com/office/drawing/2014/main" id="{406AFED2-ED49-1112-B21D-D2ECF913338D}"/>
              </a:ext>
            </a:extLst>
          </p:cNvPr>
          <p:cNvSpPr>
            <a:spLocks noGrp="1"/>
          </p:cNvSpPr>
          <p:nvPr>
            <p:ph type="pic" sz="quarter" idx="12"/>
          </p:nvPr>
        </p:nvSpPr>
        <p:spPr>
          <a:xfrm>
            <a:off x="1510445" y="1682263"/>
            <a:ext cx="1411061" cy="1408177"/>
          </a:xfrm>
          <a:solidFill>
            <a:schemeClr val="bg2"/>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5" name="Text Placeholder 4">
            <a:extLst>
              <a:ext uri="{FF2B5EF4-FFF2-40B4-BE49-F238E27FC236}">
                <a16:creationId xmlns:a16="http://schemas.microsoft.com/office/drawing/2014/main" id="{7454D37D-9760-333D-5D98-7361CD68B949}"/>
              </a:ext>
            </a:extLst>
          </p:cNvPr>
          <p:cNvSpPr>
            <a:spLocks noGrp="1"/>
          </p:cNvSpPr>
          <p:nvPr>
            <p:ph type="body" sz="quarter" idx="14" hasCustomPrompt="1"/>
          </p:nvPr>
        </p:nvSpPr>
        <p:spPr>
          <a:xfrm>
            <a:off x="1510079" y="3107592"/>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7" name="Picture Placeholder 360">
            <a:extLst>
              <a:ext uri="{FF2B5EF4-FFF2-40B4-BE49-F238E27FC236}">
                <a16:creationId xmlns:a16="http://schemas.microsoft.com/office/drawing/2014/main" id="{25194CC7-DFDD-41E3-3F16-A4BAED70D310}"/>
              </a:ext>
            </a:extLst>
          </p:cNvPr>
          <p:cNvSpPr>
            <a:spLocks noGrp="1"/>
          </p:cNvSpPr>
          <p:nvPr>
            <p:ph type="pic" sz="quarter" idx="15"/>
          </p:nvPr>
        </p:nvSpPr>
        <p:spPr>
          <a:xfrm>
            <a:off x="3409584" y="1682263"/>
            <a:ext cx="1411061" cy="1408177"/>
          </a:xfrm>
          <a:solidFill>
            <a:schemeClr val="bg2"/>
          </a:solidFill>
        </p:spPr>
        <p:txBody>
          <a:bodyPr/>
          <a:lstStyle/>
          <a:p>
            <a:r>
              <a:rPr lang="en-US"/>
              <a:t>Click icon to add picture</a:t>
            </a:r>
            <a:endParaRPr lang="en-US" dirty="0"/>
          </a:p>
        </p:txBody>
      </p:sp>
      <p:sp>
        <p:nvSpPr>
          <p:cNvPr id="8" name="Text Placeholder 4">
            <a:extLst>
              <a:ext uri="{FF2B5EF4-FFF2-40B4-BE49-F238E27FC236}">
                <a16:creationId xmlns:a16="http://schemas.microsoft.com/office/drawing/2014/main" id="{259FEBC2-FFA2-F082-C0B4-490D9C6E3682}"/>
              </a:ext>
            </a:extLst>
          </p:cNvPr>
          <p:cNvSpPr>
            <a:spLocks noGrp="1"/>
          </p:cNvSpPr>
          <p:nvPr>
            <p:ph type="body" sz="quarter" idx="16" hasCustomPrompt="1"/>
          </p:nvPr>
        </p:nvSpPr>
        <p:spPr>
          <a:xfrm>
            <a:off x="3409218" y="3107592"/>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0" name="Picture Placeholder 360">
            <a:extLst>
              <a:ext uri="{FF2B5EF4-FFF2-40B4-BE49-F238E27FC236}">
                <a16:creationId xmlns:a16="http://schemas.microsoft.com/office/drawing/2014/main" id="{9E7760E5-8579-2ACD-19F1-A979EC595A81}"/>
              </a:ext>
            </a:extLst>
          </p:cNvPr>
          <p:cNvSpPr>
            <a:spLocks noGrp="1"/>
          </p:cNvSpPr>
          <p:nvPr>
            <p:ph type="pic" sz="quarter" idx="17"/>
          </p:nvPr>
        </p:nvSpPr>
        <p:spPr>
          <a:xfrm>
            <a:off x="5308182" y="1682263"/>
            <a:ext cx="1411061" cy="1408177"/>
          </a:xfrm>
          <a:solidFill>
            <a:schemeClr val="bg2"/>
          </a:solidFill>
        </p:spPr>
        <p:txBody>
          <a:bodyPr/>
          <a:lstStyle/>
          <a:p>
            <a:r>
              <a:rPr lang="en-US"/>
              <a:t>Click icon to add picture</a:t>
            </a:r>
            <a:endParaRPr lang="en-US" dirty="0"/>
          </a:p>
        </p:txBody>
      </p:sp>
      <p:sp>
        <p:nvSpPr>
          <p:cNvPr id="13" name="Text Placeholder 4">
            <a:extLst>
              <a:ext uri="{FF2B5EF4-FFF2-40B4-BE49-F238E27FC236}">
                <a16:creationId xmlns:a16="http://schemas.microsoft.com/office/drawing/2014/main" id="{121DEBE6-249D-E1B1-4B52-A019B44949CF}"/>
              </a:ext>
            </a:extLst>
          </p:cNvPr>
          <p:cNvSpPr>
            <a:spLocks noGrp="1"/>
          </p:cNvSpPr>
          <p:nvPr>
            <p:ph type="body" sz="quarter" idx="18" hasCustomPrompt="1"/>
          </p:nvPr>
        </p:nvSpPr>
        <p:spPr>
          <a:xfrm>
            <a:off x="5307640" y="3107592"/>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4" name="Picture Placeholder 360">
            <a:extLst>
              <a:ext uri="{FF2B5EF4-FFF2-40B4-BE49-F238E27FC236}">
                <a16:creationId xmlns:a16="http://schemas.microsoft.com/office/drawing/2014/main" id="{EB7AC011-2F57-EC56-91F9-A965565A4061}"/>
              </a:ext>
            </a:extLst>
          </p:cNvPr>
          <p:cNvSpPr>
            <a:spLocks noGrp="1"/>
          </p:cNvSpPr>
          <p:nvPr>
            <p:ph type="pic" sz="quarter" idx="19"/>
          </p:nvPr>
        </p:nvSpPr>
        <p:spPr>
          <a:xfrm>
            <a:off x="7206077" y="1682263"/>
            <a:ext cx="1411061" cy="1408177"/>
          </a:xfrm>
          <a:solidFill>
            <a:schemeClr val="bg2"/>
          </a:solidFill>
        </p:spPr>
        <p:txBody>
          <a:bodyPr/>
          <a:lstStyle/>
          <a:p>
            <a:r>
              <a:rPr lang="en-US"/>
              <a:t>Click icon to add picture</a:t>
            </a:r>
            <a:endParaRPr lang="en-US" dirty="0"/>
          </a:p>
        </p:txBody>
      </p:sp>
      <p:sp>
        <p:nvSpPr>
          <p:cNvPr id="15" name="Text Placeholder 4">
            <a:extLst>
              <a:ext uri="{FF2B5EF4-FFF2-40B4-BE49-F238E27FC236}">
                <a16:creationId xmlns:a16="http://schemas.microsoft.com/office/drawing/2014/main" id="{D59762E5-F688-DBA8-4C37-B3A3C58F18B9}"/>
              </a:ext>
            </a:extLst>
          </p:cNvPr>
          <p:cNvSpPr>
            <a:spLocks noGrp="1"/>
          </p:cNvSpPr>
          <p:nvPr>
            <p:ph type="body" sz="quarter" idx="20" hasCustomPrompt="1"/>
          </p:nvPr>
        </p:nvSpPr>
        <p:spPr>
          <a:xfrm>
            <a:off x="7205711" y="3107592"/>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24" name="Picture Placeholder 360">
            <a:extLst>
              <a:ext uri="{FF2B5EF4-FFF2-40B4-BE49-F238E27FC236}">
                <a16:creationId xmlns:a16="http://schemas.microsoft.com/office/drawing/2014/main" id="{8A47F1D3-73AD-F467-48EE-D2074775291F}"/>
              </a:ext>
            </a:extLst>
          </p:cNvPr>
          <p:cNvSpPr>
            <a:spLocks noGrp="1"/>
          </p:cNvSpPr>
          <p:nvPr>
            <p:ph type="pic" sz="quarter" idx="21"/>
          </p:nvPr>
        </p:nvSpPr>
        <p:spPr>
          <a:xfrm>
            <a:off x="9103782" y="1682263"/>
            <a:ext cx="1411061" cy="1408177"/>
          </a:xfrm>
          <a:solidFill>
            <a:schemeClr val="bg2"/>
          </a:solidFill>
        </p:spPr>
        <p:txBody>
          <a:bodyPr/>
          <a:lstStyle/>
          <a:p>
            <a:r>
              <a:rPr lang="en-US"/>
              <a:t>Click icon to add picture</a:t>
            </a:r>
            <a:endParaRPr lang="en-US" dirty="0"/>
          </a:p>
        </p:txBody>
      </p:sp>
      <p:sp>
        <p:nvSpPr>
          <p:cNvPr id="26" name="Text Placeholder 4">
            <a:extLst>
              <a:ext uri="{FF2B5EF4-FFF2-40B4-BE49-F238E27FC236}">
                <a16:creationId xmlns:a16="http://schemas.microsoft.com/office/drawing/2014/main" id="{B4A73141-DACC-B694-EAA5-D499AAA41AA2}"/>
              </a:ext>
            </a:extLst>
          </p:cNvPr>
          <p:cNvSpPr>
            <a:spLocks noGrp="1"/>
          </p:cNvSpPr>
          <p:nvPr>
            <p:ph type="body" sz="quarter" idx="22" hasCustomPrompt="1"/>
          </p:nvPr>
        </p:nvSpPr>
        <p:spPr>
          <a:xfrm>
            <a:off x="9103416" y="3107592"/>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 name="Picture Placeholder 360">
            <a:extLst>
              <a:ext uri="{FF2B5EF4-FFF2-40B4-BE49-F238E27FC236}">
                <a16:creationId xmlns:a16="http://schemas.microsoft.com/office/drawing/2014/main" id="{50C0265D-4C37-A6EB-018A-088C3665D77B}"/>
              </a:ext>
            </a:extLst>
          </p:cNvPr>
          <p:cNvSpPr>
            <a:spLocks noGrp="1"/>
          </p:cNvSpPr>
          <p:nvPr>
            <p:ph type="pic" sz="quarter" idx="23"/>
          </p:nvPr>
        </p:nvSpPr>
        <p:spPr>
          <a:xfrm>
            <a:off x="1510079" y="3970677"/>
            <a:ext cx="1411061" cy="1408177"/>
          </a:xfrm>
          <a:solidFill>
            <a:schemeClr val="bg2"/>
          </a:solidFill>
        </p:spPr>
        <p:txBody>
          <a:bodyPr/>
          <a:lstStyle/>
          <a:p>
            <a:r>
              <a:rPr lang="en-US"/>
              <a:t>Click icon to add picture</a:t>
            </a:r>
            <a:endParaRPr lang="en-US" dirty="0"/>
          </a:p>
        </p:txBody>
      </p:sp>
      <p:sp>
        <p:nvSpPr>
          <p:cNvPr id="4" name="Text Placeholder 4">
            <a:extLst>
              <a:ext uri="{FF2B5EF4-FFF2-40B4-BE49-F238E27FC236}">
                <a16:creationId xmlns:a16="http://schemas.microsoft.com/office/drawing/2014/main" id="{3171DB7C-B77B-BA2F-D42D-E70799E1CF45}"/>
              </a:ext>
            </a:extLst>
          </p:cNvPr>
          <p:cNvSpPr>
            <a:spLocks noGrp="1"/>
          </p:cNvSpPr>
          <p:nvPr>
            <p:ph type="body" sz="quarter" idx="24" hasCustomPrompt="1"/>
          </p:nvPr>
        </p:nvSpPr>
        <p:spPr>
          <a:xfrm>
            <a:off x="1509713" y="5396006"/>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6" name="Picture Placeholder 360">
            <a:extLst>
              <a:ext uri="{FF2B5EF4-FFF2-40B4-BE49-F238E27FC236}">
                <a16:creationId xmlns:a16="http://schemas.microsoft.com/office/drawing/2014/main" id="{54228786-C065-7CF8-8C9C-C9622BDB5F7E}"/>
              </a:ext>
            </a:extLst>
          </p:cNvPr>
          <p:cNvSpPr>
            <a:spLocks noGrp="1"/>
          </p:cNvSpPr>
          <p:nvPr>
            <p:ph type="pic" sz="quarter" idx="25"/>
          </p:nvPr>
        </p:nvSpPr>
        <p:spPr>
          <a:xfrm>
            <a:off x="3409218" y="3970677"/>
            <a:ext cx="1411061" cy="1408177"/>
          </a:xfrm>
          <a:solidFill>
            <a:schemeClr val="bg2"/>
          </a:solidFill>
        </p:spPr>
        <p:txBody>
          <a:bodyPr/>
          <a:lstStyle/>
          <a:p>
            <a:r>
              <a:rPr lang="en-US"/>
              <a:t>Click icon to add picture</a:t>
            </a:r>
            <a:endParaRPr lang="en-US" dirty="0"/>
          </a:p>
        </p:txBody>
      </p:sp>
      <p:sp>
        <p:nvSpPr>
          <p:cNvPr id="9" name="Text Placeholder 4">
            <a:extLst>
              <a:ext uri="{FF2B5EF4-FFF2-40B4-BE49-F238E27FC236}">
                <a16:creationId xmlns:a16="http://schemas.microsoft.com/office/drawing/2014/main" id="{9C03BA11-280F-ED2F-8FE5-AD08B0D44816}"/>
              </a:ext>
            </a:extLst>
          </p:cNvPr>
          <p:cNvSpPr>
            <a:spLocks noGrp="1"/>
          </p:cNvSpPr>
          <p:nvPr>
            <p:ph type="body" sz="quarter" idx="26" hasCustomPrompt="1"/>
          </p:nvPr>
        </p:nvSpPr>
        <p:spPr>
          <a:xfrm>
            <a:off x="3408852" y="5396006"/>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1" name="Picture Placeholder 360">
            <a:extLst>
              <a:ext uri="{FF2B5EF4-FFF2-40B4-BE49-F238E27FC236}">
                <a16:creationId xmlns:a16="http://schemas.microsoft.com/office/drawing/2014/main" id="{D0FFE670-33BD-AB72-DB9E-26A7E5785E56}"/>
              </a:ext>
            </a:extLst>
          </p:cNvPr>
          <p:cNvSpPr>
            <a:spLocks noGrp="1"/>
          </p:cNvSpPr>
          <p:nvPr>
            <p:ph type="pic" sz="quarter" idx="27"/>
          </p:nvPr>
        </p:nvSpPr>
        <p:spPr>
          <a:xfrm>
            <a:off x="5307816" y="3970677"/>
            <a:ext cx="1411061" cy="1408177"/>
          </a:xfrm>
          <a:solidFill>
            <a:schemeClr val="bg2"/>
          </a:solidFill>
        </p:spPr>
        <p:txBody>
          <a:bodyPr/>
          <a:lstStyle/>
          <a:p>
            <a:r>
              <a:rPr lang="en-US"/>
              <a:t>Click icon to add picture</a:t>
            </a:r>
            <a:endParaRPr lang="en-US" dirty="0"/>
          </a:p>
        </p:txBody>
      </p:sp>
      <p:sp>
        <p:nvSpPr>
          <p:cNvPr id="16" name="Text Placeholder 4">
            <a:extLst>
              <a:ext uri="{FF2B5EF4-FFF2-40B4-BE49-F238E27FC236}">
                <a16:creationId xmlns:a16="http://schemas.microsoft.com/office/drawing/2014/main" id="{36FD3033-3412-943B-9B60-3555F20EAC66}"/>
              </a:ext>
            </a:extLst>
          </p:cNvPr>
          <p:cNvSpPr>
            <a:spLocks noGrp="1"/>
          </p:cNvSpPr>
          <p:nvPr>
            <p:ph type="body" sz="quarter" idx="28" hasCustomPrompt="1"/>
          </p:nvPr>
        </p:nvSpPr>
        <p:spPr>
          <a:xfrm>
            <a:off x="5307274" y="5396006"/>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7" name="Picture Placeholder 360">
            <a:extLst>
              <a:ext uri="{FF2B5EF4-FFF2-40B4-BE49-F238E27FC236}">
                <a16:creationId xmlns:a16="http://schemas.microsoft.com/office/drawing/2014/main" id="{D90F4C59-A65F-7802-34A6-70D69C5041A5}"/>
              </a:ext>
            </a:extLst>
          </p:cNvPr>
          <p:cNvSpPr>
            <a:spLocks noGrp="1"/>
          </p:cNvSpPr>
          <p:nvPr>
            <p:ph type="pic" sz="quarter" idx="29"/>
          </p:nvPr>
        </p:nvSpPr>
        <p:spPr>
          <a:xfrm>
            <a:off x="7205711" y="3970677"/>
            <a:ext cx="1411061" cy="1408177"/>
          </a:xfrm>
          <a:solidFill>
            <a:schemeClr val="bg2"/>
          </a:solidFill>
        </p:spPr>
        <p:txBody>
          <a:bodyPr/>
          <a:lstStyle/>
          <a:p>
            <a:r>
              <a:rPr lang="en-US"/>
              <a:t>Click icon to add picture</a:t>
            </a:r>
            <a:endParaRPr lang="en-US" dirty="0"/>
          </a:p>
        </p:txBody>
      </p:sp>
      <p:sp>
        <p:nvSpPr>
          <p:cNvPr id="18" name="Text Placeholder 4">
            <a:extLst>
              <a:ext uri="{FF2B5EF4-FFF2-40B4-BE49-F238E27FC236}">
                <a16:creationId xmlns:a16="http://schemas.microsoft.com/office/drawing/2014/main" id="{134846F9-F8EB-3656-08DF-03E1A00CD633}"/>
              </a:ext>
            </a:extLst>
          </p:cNvPr>
          <p:cNvSpPr>
            <a:spLocks noGrp="1"/>
          </p:cNvSpPr>
          <p:nvPr>
            <p:ph type="body" sz="quarter" idx="30" hasCustomPrompt="1"/>
          </p:nvPr>
        </p:nvSpPr>
        <p:spPr>
          <a:xfrm>
            <a:off x="7205345" y="5396006"/>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9" name="Picture Placeholder 360">
            <a:extLst>
              <a:ext uri="{FF2B5EF4-FFF2-40B4-BE49-F238E27FC236}">
                <a16:creationId xmlns:a16="http://schemas.microsoft.com/office/drawing/2014/main" id="{9694CBBD-6AE6-ADDC-80FB-FDFA2458BCB3}"/>
              </a:ext>
            </a:extLst>
          </p:cNvPr>
          <p:cNvSpPr>
            <a:spLocks noGrp="1"/>
          </p:cNvSpPr>
          <p:nvPr>
            <p:ph type="pic" sz="quarter" idx="31"/>
          </p:nvPr>
        </p:nvSpPr>
        <p:spPr>
          <a:xfrm>
            <a:off x="9103416" y="3970677"/>
            <a:ext cx="1411061" cy="1408177"/>
          </a:xfrm>
          <a:solidFill>
            <a:schemeClr val="bg2"/>
          </a:solidFill>
        </p:spPr>
        <p:txBody>
          <a:bodyPr/>
          <a:lstStyle/>
          <a:p>
            <a:r>
              <a:rPr lang="en-US"/>
              <a:t>Click icon to add picture</a:t>
            </a:r>
            <a:endParaRPr lang="en-US" dirty="0"/>
          </a:p>
        </p:txBody>
      </p:sp>
      <p:sp>
        <p:nvSpPr>
          <p:cNvPr id="20" name="Text Placeholder 4">
            <a:extLst>
              <a:ext uri="{FF2B5EF4-FFF2-40B4-BE49-F238E27FC236}">
                <a16:creationId xmlns:a16="http://schemas.microsoft.com/office/drawing/2014/main" id="{4DB0CCF3-7E0B-FACF-F244-CCF6EC2D9306}"/>
              </a:ext>
            </a:extLst>
          </p:cNvPr>
          <p:cNvSpPr>
            <a:spLocks noGrp="1"/>
          </p:cNvSpPr>
          <p:nvPr>
            <p:ph type="body" sz="quarter" idx="32" hasCustomPrompt="1"/>
          </p:nvPr>
        </p:nvSpPr>
        <p:spPr>
          <a:xfrm>
            <a:off x="9103050" y="5396006"/>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Tree>
    <p:extLst>
      <p:ext uri="{BB962C8B-B14F-4D97-AF65-F5344CB8AC3E}">
        <p14:creationId xmlns:p14="http://schemas.microsoft.com/office/powerpoint/2010/main" val="7933756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ortrait-Smart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4" name="SmartArt Placeholder 3">
            <a:extLst>
              <a:ext uri="{FF2B5EF4-FFF2-40B4-BE49-F238E27FC236}">
                <a16:creationId xmlns:a16="http://schemas.microsoft.com/office/drawing/2014/main" id="{41F9B8EB-EA8B-7B42-D70A-72CFAD42EB27}"/>
              </a:ext>
            </a:extLst>
          </p:cNvPr>
          <p:cNvSpPr>
            <a:spLocks noGrp="1"/>
          </p:cNvSpPr>
          <p:nvPr>
            <p:ph type="dgm" sz="quarter" idx="10"/>
          </p:nvPr>
        </p:nvSpPr>
        <p:spPr>
          <a:xfrm>
            <a:off x="314691" y="1430338"/>
            <a:ext cx="11493133" cy="4852987"/>
          </a:xfrm>
        </p:spPr>
        <p:txBody>
          <a:bodyPr/>
          <a:lstStyle/>
          <a:p>
            <a:r>
              <a:rPr lang="en-US"/>
              <a:t>Click icon to add SmartArt graphic</a:t>
            </a:r>
          </a:p>
        </p:txBody>
      </p:sp>
    </p:spTree>
    <p:extLst>
      <p:ext uri="{BB962C8B-B14F-4D97-AF65-F5344CB8AC3E}">
        <p14:creationId xmlns:p14="http://schemas.microsoft.com/office/powerpoint/2010/main" val="20635676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ummary - Standard">
    <p:spTree>
      <p:nvGrpSpPr>
        <p:cNvPr id="1" name=""/>
        <p:cNvGrpSpPr/>
        <p:nvPr/>
      </p:nvGrpSpPr>
      <p:grpSpPr>
        <a:xfrm>
          <a:off x="0" y="0"/>
          <a:ext cx="0" cy="0"/>
          <a:chOff x="0" y="0"/>
          <a:chExt cx="0" cy="0"/>
        </a:xfrm>
      </p:grpSpPr>
      <p:pic>
        <p:nvPicPr>
          <p:cNvPr id="6" name="Picture 5" descr="A high angle view of a city&#10;&#10;Description automatically generated">
            <a:extLst>
              <a:ext uri="{FF2B5EF4-FFF2-40B4-BE49-F238E27FC236}">
                <a16:creationId xmlns:a16="http://schemas.microsoft.com/office/drawing/2014/main" id="{23DA0192-253A-9416-8E30-B9B66EED54F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27FB722-2E40-971C-7B7A-5663B28FCDB7}"/>
              </a:ext>
            </a:extLst>
          </p:cNvPr>
          <p:cNvSpPr>
            <a:spLocks noGrp="1"/>
          </p:cNvSpPr>
          <p:nvPr>
            <p:ph type="ctrTitle" hasCustomPrompt="1"/>
          </p:nvPr>
        </p:nvSpPr>
        <p:spPr>
          <a:xfrm>
            <a:off x="-9145" y="2258209"/>
            <a:ext cx="12210290" cy="664797"/>
          </a:xfrm>
        </p:spPr>
        <p:txBody>
          <a:bodyPr anchor="t" anchorCtr="0">
            <a:noAutofit/>
          </a:bodyPr>
          <a:lstStyle>
            <a:lvl1pPr algn="ctr">
              <a:spcBef>
                <a:spcPts val="1200"/>
              </a:spcBef>
              <a:spcAft>
                <a:spcPts val="60"/>
              </a:spcAft>
              <a:defRPr sz="4800" b="1">
                <a:solidFill>
                  <a:schemeClr val="tx1"/>
                </a:solidFill>
              </a:defRPr>
            </a:lvl1pPr>
          </a:lstStyle>
          <a:p>
            <a:r>
              <a:rPr lang="en-US" dirty="0"/>
              <a:t>One-sentence statement</a:t>
            </a:r>
          </a:p>
        </p:txBody>
      </p:sp>
      <p:sp>
        <p:nvSpPr>
          <p:cNvPr id="3" name="Subtitle 2">
            <a:extLst>
              <a:ext uri="{FF2B5EF4-FFF2-40B4-BE49-F238E27FC236}">
                <a16:creationId xmlns:a16="http://schemas.microsoft.com/office/drawing/2014/main" id="{34CCE055-46B1-6279-21B5-27B8352AB9EC}"/>
              </a:ext>
            </a:extLst>
          </p:cNvPr>
          <p:cNvSpPr>
            <a:spLocks noGrp="1"/>
          </p:cNvSpPr>
          <p:nvPr>
            <p:ph type="subTitle" idx="1" hasCustomPrompt="1"/>
          </p:nvPr>
        </p:nvSpPr>
        <p:spPr>
          <a:xfrm>
            <a:off x="0" y="2922742"/>
            <a:ext cx="12192000" cy="397032"/>
          </a:xfrm>
        </p:spPr>
        <p:txBody>
          <a:bodyPr tIns="91440" anchor="t" anchorCtr="0">
            <a:noAutofit/>
          </a:bodyPr>
          <a:lstStyle>
            <a:lvl1pPr marL="0" indent="0" algn="ctr">
              <a:spcBef>
                <a:spcPts val="1200"/>
              </a:spcBef>
              <a:spcAft>
                <a:spcPts val="60"/>
              </a:spcAft>
              <a:buNone/>
              <a:defRPr sz="2200" b="1" spc="3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ONE SENTENCE SUBTITLE STATEMENT</a:t>
            </a:r>
          </a:p>
        </p:txBody>
      </p:sp>
      <p:sp>
        <p:nvSpPr>
          <p:cNvPr id="8" name="Rectangle 7">
            <a:extLst>
              <a:ext uri="{FF2B5EF4-FFF2-40B4-BE49-F238E27FC236}">
                <a16:creationId xmlns:a16="http://schemas.microsoft.com/office/drawing/2014/main" id="{C565AA18-2C89-EB56-1919-13EF35EFFBC8}"/>
              </a:ext>
            </a:extLst>
          </p:cNvPr>
          <p:cNvSpPr/>
          <p:nvPr userDrawn="1"/>
        </p:nvSpPr>
        <p:spPr>
          <a:xfrm>
            <a:off x="5668818" y="3468601"/>
            <a:ext cx="854364" cy="7191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2956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ortrait">
    <p:spTree>
      <p:nvGrpSpPr>
        <p:cNvPr id="1" name=""/>
        <p:cNvGrpSpPr/>
        <p:nvPr/>
      </p:nvGrpSpPr>
      <p:grpSpPr>
        <a:xfrm>
          <a:off x="0" y="0"/>
          <a:ext cx="0" cy="0"/>
          <a:chOff x="0" y="0"/>
          <a:chExt cx="0" cy="0"/>
        </a:xfrm>
      </p:grpSpPr>
      <p:pic>
        <p:nvPicPr>
          <p:cNvPr id="7" name="Graphic 285">
            <a:extLst>
              <a:ext uri="{FF2B5EF4-FFF2-40B4-BE49-F238E27FC236}">
                <a16:creationId xmlns:a16="http://schemas.microsoft.com/office/drawing/2014/main" id="{B10B79AB-DA35-C9D9-2529-6A8AA0E5020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0800000">
            <a:off x="-1" y="0"/>
            <a:ext cx="6045200" cy="6858000"/>
          </a:xfrm>
          <a:prstGeom prst="rect">
            <a:avLst/>
          </a:prstGeom>
        </p:spPr>
      </p:pic>
      <p:sp>
        <p:nvSpPr>
          <p:cNvPr id="2" name="Title 1">
            <a:extLst>
              <a:ext uri="{FF2B5EF4-FFF2-40B4-BE49-F238E27FC236}">
                <a16:creationId xmlns:a16="http://schemas.microsoft.com/office/drawing/2014/main" id="{627FB722-2E40-971C-7B7A-5663B28FCDB7}"/>
              </a:ext>
            </a:extLst>
          </p:cNvPr>
          <p:cNvSpPr>
            <a:spLocks noGrp="1"/>
          </p:cNvSpPr>
          <p:nvPr>
            <p:ph type="ctrTitle" hasCustomPrompt="1"/>
          </p:nvPr>
        </p:nvSpPr>
        <p:spPr>
          <a:xfrm>
            <a:off x="897657" y="2292076"/>
            <a:ext cx="4465176" cy="997196"/>
          </a:xfrm>
        </p:spPr>
        <p:txBody>
          <a:bodyPr wrap="square" anchor="t" anchorCtr="0">
            <a:noAutofit/>
          </a:bodyPr>
          <a:lstStyle>
            <a:lvl1pPr algn="l">
              <a:spcBef>
                <a:spcPts val="1200"/>
              </a:spcBef>
              <a:spcAft>
                <a:spcPts val="60"/>
              </a:spcAft>
              <a:defRPr sz="3600" b="1">
                <a:solidFill>
                  <a:schemeClr val="bg1"/>
                </a:solidFill>
              </a:defRPr>
            </a:lvl1pPr>
          </a:lstStyle>
          <a:p>
            <a:r>
              <a:rPr lang="en-US" dirty="0"/>
              <a:t>Presentation Title (Text size no larger than 32pt)</a:t>
            </a:r>
          </a:p>
        </p:txBody>
      </p:sp>
      <p:sp>
        <p:nvSpPr>
          <p:cNvPr id="3" name="Subtitle 2">
            <a:extLst>
              <a:ext uri="{FF2B5EF4-FFF2-40B4-BE49-F238E27FC236}">
                <a16:creationId xmlns:a16="http://schemas.microsoft.com/office/drawing/2014/main" id="{34CCE055-46B1-6279-21B5-27B8352AB9EC}"/>
              </a:ext>
            </a:extLst>
          </p:cNvPr>
          <p:cNvSpPr>
            <a:spLocks noGrp="1"/>
          </p:cNvSpPr>
          <p:nvPr>
            <p:ph type="subTitle" idx="1" hasCustomPrompt="1"/>
          </p:nvPr>
        </p:nvSpPr>
        <p:spPr>
          <a:xfrm>
            <a:off x="897657" y="4019391"/>
            <a:ext cx="4465176" cy="193899"/>
          </a:xfrm>
        </p:spPr>
        <p:txBody>
          <a:bodyPr wrap="square" anchor="t" anchorCtr="0">
            <a:noAutofit/>
          </a:bodyPr>
          <a:lstStyle>
            <a:lvl1pPr marL="0" indent="0" algn="l">
              <a:spcBef>
                <a:spcPts val="1200"/>
              </a:spcBef>
              <a:spcAft>
                <a:spcPts val="60"/>
              </a:spcAft>
              <a:buNone/>
              <a:defRPr sz="1400" b="1" spc="1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PRESENTED BY</a:t>
            </a:r>
          </a:p>
        </p:txBody>
      </p:sp>
      <p:sp>
        <p:nvSpPr>
          <p:cNvPr id="1962" name="Text Placeholder 1961">
            <a:extLst>
              <a:ext uri="{FF2B5EF4-FFF2-40B4-BE49-F238E27FC236}">
                <a16:creationId xmlns:a16="http://schemas.microsoft.com/office/drawing/2014/main" id="{05A0F360-5E2B-1313-55AF-9056EF7E8BC2}"/>
              </a:ext>
            </a:extLst>
          </p:cNvPr>
          <p:cNvSpPr>
            <a:spLocks noGrp="1"/>
          </p:cNvSpPr>
          <p:nvPr>
            <p:ph type="body" sz="quarter" idx="14" hasCustomPrompt="1"/>
          </p:nvPr>
        </p:nvSpPr>
        <p:spPr>
          <a:xfrm>
            <a:off x="897657" y="1880997"/>
            <a:ext cx="4465176" cy="193899"/>
          </a:xfrm>
        </p:spPr>
        <p:txBody>
          <a:bodyPr wrap="square" anchor="t" anchorCtr="0">
            <a:noAutofit/>
          </a:bodyPr>
          <a:lstStyle>
            <a:lvl1pPr marL="0" indent="0" algn="l">
              <a:spcBef>
                <a:spcPts val="1200"/>
              </a:spcBef>
              <a:spcAft>
                <a:spcPts val="60"/>
              </a:spcAft>
              <a:buNone/>
              <a:defRPr sz="1400" b="0" i="0" spc="150" baseline="0">
                <a:solidFill>
                  <a:schemeClr val="bg1"/>
                </a:solidFill>
                <a:latin typeface="+mn-lt"/>
                <a:ea typeface="Roboto Light" panose="02000000000000000000" pitchFamily="2" charset="0"/>
              </a:defRPr>
            </a:lvl1pPr>
            <a:lvl2pPr marL="457200" indent="0" algn="ctr">
              <a:buNone/>
              <a:defRPr sz="1400">
                <a:solidFill>
                  <a:schemeClr val="bg1"/>
                </a:solidFill>
              </a:defRPr>
            </a:lvl2pPr>
            <a:lvl3pPr marL="914400" indent="0" algn="ctr">
              <a:buNone/>
              <a:defRPr sz="1400">
                <a:solidFill>
                  <a:schemeClr val="bg1"/>
                </a:solidFill>
              </a:defRPr>
            </a:lvl3pPr>
            <a:lvl4pPr marL="1371600" indent="0" algn="ctr">
              <a:buNone/>
              <a:defRPr sz="1400">
                <a:solidFill>
                  <a:schemeClr val="bg1"/>
                </a:solidFill>
              </a:defRPr>
            </a:lvl4pPr>
            <a:lvl5pPr marL="1828800" indent="0" algn="ctr">
              <a:buNone/>
              <a:defRPr sz="1400">
                <a:solidFill>
                  <a:schemeClr val="bg1"/>
                </a:solidFill>
              </a:defRPr>
            </a:lvl5pPr>
          </a:lstStyle>
          <a:p>
            <a:pPr lvl="0"/>
            <a:r>
              <a:rPr lang="en-US" dirty="0"/>
              <a:t>MONTH XX, XXXX | LOCATION</a:t>
            </a:r>
          </a:p>
        </p:txBody>
      </p:sp>
      <p:sp>
        <p:nvSpPr>
          <p:cNvPr id="1964" name="Text Placeholder 1963">
            <a:extLst>
              <a:ext uri="{FF2B5EF4-FFF2-40B4-BE49-F238E27FC236}">
                <a16:creationId xmlns:a16="http://schemas.microsoft.com/office/drawing/2014/main" id="{D8874D39-76D3-2E6D-F8DD-E0676BF138C5}"/>
              </a:ext>
            </a:extLst>
          </p:cNvPr>
          <p:cNvSpPr>
            <a:spLocks noGrp="1"/>
          </p:cNvSpPr>
          <p:nvPr>
            <p:ph type="body" sz="quarter" idx="15" hasCustomPrompt="1"/>
          </p:nvPr>
        </p:nvSpPr>
        <p:spPr>
          <a:xfrm>
            <a:off x="897657" y="4371534"/>
            <a:ext cx="4465176" cy="332399"/>
          </a:xfrm>
        </p:spPr>
        <p:txBody>
          <a:bodyPr wrap="square" anchor="t" anchorCtr="0">
            <a:noAutofit/>
          </a:bodyPr>
          <a:lstStyle>
            <a:lvl1pPr marL="0" indent="0" algn="l">
              <a:spcBef>
                <a:spcPts val="1200"/>
              </a:spcBef>
              <a:spcAft>
                <a:spcPts val="60"/>
              </a:spcAft>
              <a:buNone/>
              <a:defRPr sz="2400" b="0" i="0">
                <a:solidFill>
                  <a:schemeClr val="bg1"/>
                </a:solidFill>
                <a:latin typeface="Roboto Light" panose="02000000000000000000" pitchFamily="2" charset="0"/>
                <a:ea typeface="Roboto Light" panose="02000000000000000000" pitchFamily="2" charset="0"/>
              </a:defRPr>
            </a:lvl1pPr>
            <a:lvl2pPr marL="457200" indent="0" algn="ctr">
              <a:buNone/>
              <a:defRPr sz="2400">
                <a:solidFill>
                  <a:schemeClr val="bg1"/>
                </a:solidFill>
              </a:defRPr>
            </a:lvl2pPr>
            <a:lvl3pPr marL="914400" indent="0" algn="ctr">
              <a:buNone/>
              <a:defRPr sz="2400">
                <a:solidFill>
                  <a:schemeClr val="bg1"/>
                </a:solidFill>
              </a:defRPr>
            </a:lvl3pPr>
            <a:lvl4pPr marL="1371600" indent="0" algn="ctr">
              <a:buNone/>
              <a:defRPr sz="2400">
                <a:solidFill>
                  <a:schemeClr val="bg1"/>
                </a:solidFill>
              </a:defRPr>
            </a:lvl4pPr>
            <a:lvl5pPr marL="1828800" indent="0" algn="ctr">
              <a:buNone/>
              <a:defRPr sz="2400">
                <a:solidFill>
                  <a:schemeClr val="bg1"/>
                </a:solidFill>
              </a:defRPr>
            </a:lvl5pPr>
          </a:lstStyle>
          <a:p>
            <a:pPr lvl="0"/>
            <a:r>
              <a:rPr lang="en-US" dirty="0"/>
              <a:t>First Name, Last Name</a:t>
            </a:r>
          </a:p>
        </p:txBody>
      </p:sp>
      <p:sp>
        <p:nvSpPr>
          <p:cNvPr id="8" name="Rectangle 7">
            <a:extLst>
              <a:ext uri="{FF2B5EF4-FFF2-40B4-BE49-F238E27FC236}">
                <a16:creationId xmlns:a16="http://schemas.microsoft.com/office/drawing/2014/main" id="{C565AA18-2C89-EB56-1919-13EF35EFFBC8}"/>
              </a:ext>
            </a:extLst>
          </p:cNvPr>
          <p:cNvSpPr/>
          <p:nvPr userDrawn="1"/>
        </p:nvSpPr>
        <p:spPr>
          <a:xfrm>
            <a:off x="897656" y="3793881"/>
            <a:ext cx="854364" cy="7191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D529654C-4DCE-CBB4-4BA7-74D0EC3EB963}"/>
              </a:ext>
            </a:extLst>
          </p:cNvPr>
          <p:cNvGrpSpPr/>
          <p:nvPr userDrawn="1"/>
        </p:nvGrpSpPr>
        <p:grpSpPr>
          <a:xfrm>
            <a:off x="897656" y="6161203"/>
            <a:ext cx="4842685" cy="429764"/>
            <a:chOff x="2384568" y="6419574"/>
            <a:chExt cx="4161723" cy="369332"/>
          </a:xfrm>
        </p:grpSpPr>
        <p:pic>
          <p:nvPicPr>
            <p:cNvPr id="41" name="Graphic 40">
              <a:extLst>
                <a:ext uri="{FF2B5EF4-FFF2-40B4-BE49-F238E27FC236}">
                  <a16:creationId xmlns:a16="http://schemas.microsoft.com/office/drawing/2014/main" id="{1E739D28-04EF-E5F5-AE3E-05983A5739A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84568" y="6424653"/>
              <a:ext cx="1103769" cy="278048"/>
            </a:xfrm>
            <a:prstGeom prst="rect">
              <a:avLst/>
            </a:prstGeom>
          </p:spPr>
        </p:pic>
        <p:sp>
          <p:nvSpPr>
            <p:cNvPr id="42" name="TextBox 41">
              <a:extLst>
                <a:ext uri="{FF2B5EF4-FFF2-40B4-BE49-F238E27FC236}">
                  <a16:creationId xmlns:a16="http://schemas.microsoft.com/office/drawing/2014/main" id="{2BA706AB-C5B5-40F2-B756-AD0F7D731AE5}"/>
                </a:ext>
              </a:extLst>
            </p:cNvPr>
            <p:cNvSpPr txBox="1"/>
            <p:nvPr userDrawn="1"/>
          </p:nvSpPr>
          <p:spPr>
            <a:xfrm>
              <a:off x="3588247" y="6419574"/>
              <a:ext cx="2958044" cy="369332"/>
            </a:xfrm>
            <a:prstGeom prst="rect">
              <a:avLst/>
            </a:prstGeom>
            <a:noFill/>
          </p:spPr>
          <p:txBody>
            <a:bodyPr wrap="square" rtlCol="0">
              <a:spAutoFit/>
            </a:bodyPr>
            <a:lstStyle/>
            <a:p>
              <a:r>
                <a:rPr lang="en-US" sz="900" b="0" dirty="0">
                  <a:solidFill>
                    <a:schemeClr val="bg1"/>
                  </a:solidFill>
                  <a:latin typeface="Roboto" panose="02000000000000000000" pitchFamily="2" charset="0"/>
                  <a:ea typeface="Roboto" panose="02000000000000000000" pitchFamily="2" charset="0"/>
                </a:rPr>
                <a:t>ORNL IS MANAGED BY UT-BATTELLE LLC </a:t>
              </a:r>
              <a:br>
                <a:rPr lang="en-US" sz="900" b="0" dirty="0">
                  <a:solidFill>
                    <a:schemeClr val="bg1"/>
                  </a:solidFill>
                  <a:latin typeface="Roboto" panose="02000000000000000000" pitchFamily="2" charset="0"/>
                  <a:ea typeface="Roboto" panose="02000000000000000000" pitchFamily="2" charset="0"/>
                </a:rPr>
              </a:br>
              <a:r>
                <a:rPr lang="en-US" sz="900" b="0" dirty="0">
                  <a:solidFill>
                    <a:schemeClr val="bg1"/>
                  </a:solidFill>
                  <a:latin typeface="Roboto" panose="02000000000000000000" pitchFamily="2" charset="0"/>
                  <a:ea typeface="Roboto" panose="02000000000000000000" pitchFamily="2" charset="0"/>
                </a:rPr>
                <a:t>FOR THE US DEPARTMENT OF ENERGY</a:t>
              </a:r>
            </a:p>
          </p:txBody>
        </p:sp>
      </p:grpSp>
      <p:sp>
        <p:nvSpPr>
          <p:cNvPr id="48" name="Text Placeholder 47">
            <a:extLst>
              <a:ext uri="{FF2B5EF4-FFF2-40B4-BE49-F238E27FC236}">
                <a16:creationId xmlns:a16="http://schemas.microsoft.com/office/drawing/2014/main" id="{894AF511-2F91-5CEA-AAAB-75308FF6C4DB}"/>
              </a:ext>
            </a:extLst>
          </p:cNvPr>
          <p:cNvSpPr>
            <a:spLocks noGrp="1"/>
          </p:cNvSpPr>
          <p:nvPr>
            <p:ph type="body" sz="quarter" idx="17" hasCustomPrompt="1"/>
          </p:nvPr>
        </p:nvSpPr>
        <p:spPr>
          <a:xfrm>
            <a:off x="897657" y="4881013"/>
            <a:ext cx="4465176" cy="246221"/>
          </a:xfrm>
        </p:spPr>
        <p:txBody>
          <a:bodyPr wrap="square" anchor="t" anchorCtr="0">
            <a:noAutofit/>
          </a:bodyPr>
          <a:lstStyle>
            <a:lvl1pPr marL="0" indent="0" algn="l">
              <a:lnSpc>
                <a:spcPct val="100000"/>
              </a:lnSpc>
              <a:spcBef>
                <a:spcPts val="1200"/>
              </a:spcBef>
              <a:spcAft>
                <a:spcPts val="60"/>
              </a:spcAft>
              <a:buNone/>
              <a:defRPr sz="1600" b="0" i="0">
                <a:solidFill>
                  <a:schemeClr val="bg1"/>
                </a:solidFill>
                <a:latin typeface="+mn-lt"/>
                <a:ea typeface="Roboto Light" panose="02000000000000000000" pitchFamily="2" charset="0"/>
              </a:defRPr>
            </a:lvl1pPr>
            <a:lvl2pPr marL="457200" indent="0" algn="ctr">
              <a:buNone/>
              <a:defRPr sz="1600" b="0" i="0">
                <a:solidFill>
                  <a:schemeClr val="bg1"/>
                </a:solidFill>
                <a:latin typeface="Roboto Light" panose="02000000000000000000" pitchFamily="2" charset="0"/>
                <a:ea typeface="Roboto Light" panose="02000000000000000000" pitchFamily="2" charset="0"/>
              </a:defRPr>
            </a:lvl2pPr>
            <a:lvl3pPr marL="914400" indent="0" algn="ctr">
              <a:buNone/>
              <a:defRPr sz="1600" b="0" i="0">
                <a:solidFill>
                  <a:schemeClr val="bg1"/>
                </a:solidFill>
                <a:latin typeface="Roboto Light" panose="02000000000000000000" pitchFamily="2" charset="0"/>
                <a:ea typeface="Roboto Light" panose="02000000000000000000" pitchFamily="2" charset="0"/>
              </a:defRPr>
            </a:lvl3pPr>
            <a:lvl4pPr marL="1371600" indent="0" algn="ctr">
              <a:buNone/>
              <a:defRPr sz="1600" b="0" i="0">
                <a:solidFill>
                  <a:schemeClr val="bg1"/>
                </a:solidFill>
                <a:latin typeface="Roboto Light" panose="02000000000000000000" pitchFamily="2" charset="0"/>
                <a:ea typeface="Roboto Light" panose="02000000000000000000" pitchFamily="2" charset="0"/>
              </a:defRPr>
            </a:lvl4pPr>
            <a:lvl5pPr marL="1828800" indent="0" algn="ctr">
              <a:buNone/>
              <a:defRPr sz="1600" b="0" i="0">
                <a:solidFill>
                  <a:schemeClr val="bg1"/>
                </a:solidFill>
                <a:latin typeface="Roboto Light" panose="02000000000000000000" pitchFamily="2" charset="0"/>
                <a:ea typeface="Roboto Light" panose="02000000000000000000" pitchFamily="2" charset="0"/>
              </a:defRPr>
            </a:lvl5pPr>
          </a:lstStyle>
          <a:p>
            <a:pPr lvl="0"/>
            <a:r>
              <a:rPr lang="en-US" dirty="0"/>
              <a:t>Presenter Affiliation</a:t>
            </a:r>
          </a:p>
        </p:txBody>
      </p:sp>
      <p:sp>
        <p:nvSpPr>
          <p:cNvPr id="9" name="Picture Placeholder 8">
            <a:extLst>
              <a:ext uri="{FF2B5EF4-FFF2-40B4-BE49-F238E27FC236}">
                <a16:creationId xmlns:a16="http://schemas.microsoft.com/office/drawing/2014/main" id="{63D2D23A-F403-7E2C-7D24-BA0C3B867C3E}"/>
              </a:ext>
            </a:extLst>
          </p:cNvPr>
          <p:cNvSpPr>
            <a:spLocks noGrp="1"/>
          </p:cNvSpPr>
          <p:nvPr>
            <p:ph type="pic" sz="quarter" idx="18"/>
          </p:nvPr>
        </p:nvSpPr>
        <p:spPr>
          <a:xfrm>
            <a:off x="6045200" y="0"/>
            <a:ext cx="6146800" cy="6858000"/>
          </a:xfrm>
        </p:spPr>
        <p:txBody>
          <a:bodyPr/>
          <a:lstStyle/>
          <a:p>
            <a:r>
              <a:rPr lang="en-US"/>
              <a:t>Click icon to add picture</a:t>
            </a:r>
          </a:p>
        </p:txBody>
      </p:sp>
      <p:pic>
        <p:nvPicPr>
          <p:cNvPr id="4" name="Graphic 3">
            <a:extLst>
              <a:ext uri="{FF2B5EF4-FFF2-40B4-BE49-F238E27FC236}">
                <a16:creationId xmlns:a16="http://schemas.microsoft.com/office/drawing/2014/main" id="{D32A73F0-167E-610D-E038-566618F01F9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28070" y="783630"/>
            <a:ext cx="1780479" cy="428014"/>
          </a:xfrm>
          <a:prstGeom prst="rect">
            <a:avLst/>
          </a:prstGeom>
        </p:spPr>
      </p:pic>
    </p:spTree>
    <p:extLst>
      <p:ext uri="{BB962C8B-B14F-4D97-AF65-F5344CB8AC3E}">
        <p14:creationId xmlns:p14="http://schemas.microsoft.com/office/powerpoint/2010/main" val="35401339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ummary - Social">
    <p:spTree>
      <p:nvGrpSpPr>
        <p:cNvPr id="1" name=""/>
        <p:cNvGrpSpPr/>
        <p:nvPr/>
      </p:nvGrpSpPr>
      <p:grpSpPr>
        <a:xfrm>
          <a:off x="0" y="0"/>
          <a:ext cx="0" cy="0"/>
          <a:chOff x="0" y="0"/>
          <a:chExt cx="0" cy="0"/>
        </a:xfrm>
      </p:grpSpPr>
      <p:pic>
        <p:nvPicPr>
          <p:cNvPr id="6" name="Picture 5" descr="A high angle view of a city&#10;&#10;Description automatically generated">
            <a:extLst>
              <a:ext uri="{FF2B5EF4-FFF2-40B4-BE49-F238E27FC236}">
                <a16:creationId xmlns:a16="http://schemas.microsoft.com/office/drawing/2014/main" id="{23DA0192-253A-9416-8E30-B9B66EED54F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9" name="Rectangle 38">
            <a:extLst>
              <a:ext uri="{FF2B5EF4-FFF2-40B4-BE49-F238E27FC236}">
                <a16:creationId xmlns:a16="http://schemas.microsoft.com/office/drawing/2014/main" id="{1B10DD8E-E016-58F8-208C-69AD92BED39D}"/>
              </a:ext>
            </a:extLst>
          </p:cNvPr>
          <p:cNvSpPr/>
          <p:nvPr userDrawn="1"/>
        </p:nvSpPr>
        <p:spPr>
          <a:xfrm>
            <a:off x="0" y="0"/>
            <a:ext cx="12192000" cy="2575976"/>
          </a:xfrm>
          <a:prstGeom prst="rect">
            <a:avLst/>
          </a:prstGeom>
          <a:gradFill>
            <a:gsLst>
              <a:gs pos="57000">
                <a:srgbClr val="FFFFFF">
                  <a:alpha val="62000"/>
                </a:srgbClr>
              </a:gs>
              <a:gs pos="15000">
                <a:schemeClr val="bg1">
                  <a:alpha val="91598"/>
                </a:schemeClr>
              </a:gs>
              <a:gs pos="100000">
                <a:schemeClr val="bg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7">
            <a:extLst>
              <a:ext uri="{FF2B5EF4-FFF2-40B4-BE49-F238E27FC236}">
                <a16:creationId xmlns:a16="http://schemas.microsoft.com/office/drawing/2014/main" id="{658225E5-2430-3783-F06E-A0A40A65699C}"/>
              </a:ext>
            </a:extLst>
          </p:cNvPr>
          <p:cNvSpPr>
            <a:spLocks noGrp="1"/>
          </p:cNvSpPr>
          <p:nvPr>
            <p:ph type="title"/>
          </p:nvPr>
        </p:nvSpPr>
        <p:spPr>
          <a:xfrm>
            <a:off x="314692" y="365125"/>
            <a:ext cx="11492432" cy="886397"/>
          </a:xfrm>
        </p:spPr>
        <p:txBody>
          <a:bodyPr/>
          <a:lstStyle/>
          <a:p>
            <a:r>
              <a:rPr lang="en-US"/>
              <a:t>Click to edit Master title style</a:t>
            </a:r>
            <a:endParaRPr lang="en-US" dirty="0"/>
          </a:p>
        </p:txBody>
      </p:sp>
      <p:grpSp>
        <p:nvGrpSpPr>
          <p:cNvPr id="147" name="Group 146">
            <a:extLst>
              <a:ext uri="{FF2B5EF4-FFF2-40B4-BE49-F238E27FC236}">
                <a16:creationId xmlns:a16="http://schemas.microsoft.com/office/drawing/2014/main" id="{0E904804-90C2-92CD-EBBE-DEE84A1EF57E}"/>
              </a:ext>
            </a:extLst>
          </p:cNvPr>
          <p:cNvGrpSpPr/>
          <p:nvPr userDrawn="1"/>
        </p:nvGrpSpPr>
        <p:grpSpPr>
          <a:xfrm>
            <a:off x="2230425" y="1950223"/>
            <a:ext cx="7731150" cy="1180116"/>
            <a:chOff x="2419238" y="1689595"/>
            <a:chExt cx="7333183" cy="1119369"/>
          </a:xfrm>
        </p:grpSpPr>
        <p:sp>
          <p:nvSpPr>
            <p:cNvPr id="120" name="Freeform 119">
              <a:extLst>
                <a:ext uri="{FF2B5EF4-FFF2-40B4-BE49-F238E27FC236}">
                  <a16:creationId xmlns:a16="http://schemas.microsoft.com/office/drawing/2014/main" id="{B35B19EB-28CC-5046-67D8-0AC0F092D8F9}"/>
                </a:ext>
              </a:extLst>
            </p:cNvPr>
            <p:cNvSpPr/>
            <p:nvPr userDrawn="1"/>
          </p:nvSpPr>
          <p:spPr>
            <a:xfrm>
              <a:off x="6151118" y="1690962"/>
              <a:ext cx="1113318" cy="1113317"/>
            </a:xfrm>
            <a:custGeom>
              <a:avLst/>
              <a:gdLst>
                <a:gd name="connsiteX0" fmla="*/ 0 w 543306"/>
                <a:gd name="connsiteY0" fmla="*/ 0 h 543305"/>
                <a:gd name="connsiteX1" fmla="*/ 543306 w 543306"/>
                <a:gd name="connsiteY1" fmla="*/ 0 h 543305"/>
                <a:gd name="connsiteX2" fmla="*/ 543306 w 543306"/>
                <a:gd name="connsiteY2" fmla="*/ 543306 h 543305"/>
                <a:gd name="connsiteX3" fmla="*/ 0 w 543306"/>
                <a:gd name="connsiteY3" fmla="*/ 543306 h 543305"/>
              </a:gdLst>
              <a:ahLst/>
              <a:cxnLst>
                <a:cxn ang="0">
                  <a:pos x="connsiteX0" y="connsiteY0"/>
                </a:cxn>
                <a:cxn ang="0">
                  <a:pos x="connsiteX1" y="connsiteY1"/>
                </a:cxn>
                <a:cxn ang="0">
                  <a:pos x="connsiteX2" y="connsiteY2"/>
                </a:cxn>
                <a:cxn ang="0">
                  <a:pos x="connsiteX3" y="connsiteY3"/>
                </a:cxn>
              </a:cxnLst>
              <a:rect l="l" t="t" r="r" b="b"/>
              <a:pathLst>
                <a:path w="543306" h="543305">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9F8B7F74-14E3-0359-48F7-8887F481B3F3}"/>
                </a:ext>
              </a:extLst>
            </p:cNvPr>
            <p:cNvSpPr/>
            <p:nvPr userDrawn="1"/>
          </p:nvSpPr>
          <p:spPr>
            <a:xfrm>
              <a:off x="6531907" y="1870334"/>
              <a:ext cx="352119" cy="754014"/>
            </a:xfrm>
            <a:custGeom>
              <a:avLst/>
              <a:gdLst>
                <a:gd name="connsiteX0" fmla="*/ 136975 w 171836"/>
                <a:gd name="connsiteY0" fmla="*/ 62674 h 367963"/>
                <a:gd name="connsiteX1" fmla="*/ 167646 w 171836"/>
                <a:gd name="connsiteY1" fmla="*/ 62674 h 367963"/>
                <a:gd name="connsiteX2" fmla="*/ 171837 w 171836"/>
                <a:gd name="connsiteY2" fmla="*/ 58483 h 367963"/>
                <a:gd name="connsiteX3" fmla="*/ 171837 w 171836"/>
                <a:gd name="connsiteY3" fmla="*/ 3905 h 367963"/>
                <a:gd name="connsiteX4" fmla="*/ 168027 w 171836"/>
                <a:gd name="connsiteY4" fmla="*/ 0 h 367963"/>
                <a:gd name="connsiteX5" fmla="*/ 104305 w 171836"/>
                <a:gd name="connsiteY5" fmla="*/ 667 h 367963"/>
                <a:gd name="connsiteX6" fmla="*/ 53156 w 171836"/>
                <a:gd name="connsiteY6" fmla="*/ 26670 h 367963"/>
                <a:gd name="connsiteX7" fmla="*/ 38392 w 171836"/>
                <a:gd name="connsiteY7" fmla="*/ 72580 h 367963"/>
                <a:gd name="connsiteX8" fmla="*/ 38392 w 171836"/>
                <a:gd name="connsiteY8" fmla="*/ 113633 h 367963"/>
                <a:gd name="connsiteX9" fmla="*/ 32105 w 171836"/>
                <a:gd name="connsiteY9" fmla="*/ 120205 h 367963"/>
                <a:gd name="connsiteX10" fmla="*/ 4483 w 171836"/>
                <a:gd name="connsiteY10" fmla="*/ 120015 h 367963"/>
                <a:gd name="connsiteX11" fmla="*/ 6 w 171836"/>
                <a:gd name="connsiteY11" fmla="*/ 124492 h 367963"/>
                <a:gd name="connsiteX12" fmla="*/ 6 w 171836"/>
                <a:gd name="connsiteY12" fmla="*/ 178403 h 367963"/>
                <a:gd name="connsiteX13" fmla="*/ 4959 w 171836"/>
                <a:gd name="connsiteY13" fmla="*/ 183166 h 367963"/>
                <a:gd name="connsiteX14" fmla="*/ 31915 w 171836"/>
                <a:gd name="connsiteY14" fmla="*/ 182975 h 367963"/>
                <a:gd name="connsiteX15" fmla="*/ 38106 w 171836"/>
                <a:gd name="connsiteY15" fmla="*/ 189167 h 367963"/>
                <a:gd name="connsiteX16" fmla="*/ 38011 w 171836"/>
                <a:gd name="connsiteY16" fmla="*/ 275558 h 367963"/>
                <a:gd name="connsiteX17" fmla="*/ 37915 w 171836"/>
                <a:gd name="connsiteY17" fmla="*/ 360807 h 367963"/>
                <a:gd name="connsiteX18" fmla="*/ 44773 w 171836"/>
                <a:gd name="connsiteY18" fmla="*/ 367951 h 367963"/>
                <a:gd name="connsiteX19" fmla="*/ 107924 w 171836"/>
                <a:gd name="connsiteY19" fmla="*/ 367951 h 367963"/>
                <a:gd name="connsiteX20" fmla="*/ 115354 w 171836"/>
                <a:gd name="connsiteY20" fmla="*/ 360617 h 367963"/>
                <a:gd name="connsiteX21" fmla="*/ 115258 w 171836"/>
                <a:gd name="connsiteY21" fmla="*/ 191452 h 367963"/>
                <a:gd name="connsiteX22" fmla="*/ 123164 w 171836"/>
                <a:gd name="connsiteY22" fmla="*/ 183737 h 367963"/>
                <a:gd name="connsiteX23" fmla="*/ 159931 w 171836"/>
                <a:gd name="connsiteY23" fmla="*/ 183737 h 367963"/>
                <a:gd name="connsiteX24" fmla="*/ 165836 w 171836"/>
                <a:gd name="connsiteY24" fmla="*/ 178975 h 367963"/>
                <a:gd name="connsiteX25" fmla="*/ 170980 w 171836"/>
                <a:gd name="connsiteY25" fmla="*/ 124682 h 367963"/>
                <a:gd name="connsiteX26" fmla="*/ 165455 w 171836"/>
                <a:gd name="connsiteY26" fmla="*/ 118872 h 367963"/>
                <a:gd name="connsiteX27" fmla="*/ 118878 w 171836"/>
                <a:gd name="connsiteY27" fmla="*/ 118967 h 367963"/>
                <a:gd name="connsiteX28" fmla="*/ 114115 w 171836"/>
                <a:gd name="connsiteY28" fmla="*/ 115348 h 367963"/>
                <a:gd name="connsiteX29" fmla="*/ 114592 w 171836"/>
                <a:gd name="connsiteY29" fmla="*/ 82867 h 367963"/>
                <a:gd name="connsiteX30" fmla="*/ 137166 w 171836"/>
                <a:gd name="connsiteY30" fmla="*/ 62389 h 367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1836" h="367963">
                  <a:moveTo>
                    <a:pt x="136975" y="62674"/>
                  </a:moveTo>
                  <a:cubicBezTo>
                    <a:pt x="147167" y="62674"/>
                    <a:pt x="157454" y="62579"/>
                    <a:pt x="167646" y="62674"/>
                  </a:cubicBezTo>
                  <a:cubicBezTo>
                    <a:pt x="170789" y="62674"/>
                    <a:pt x="171837" y="61722"/>
                    <a:pt x="171837" y="58483"/>
                  </a:cubicBezTo>
                  <a:cubicBezTo>
                    <a:pt x="171742" y="40291"/>
                    <a:pt x="171742" y="22098"/>
                    <a:pt x="171837" y="3905"/>
                  </a:cubicBezTo>
                  <a:cubicBezTo>
                    <a:pt x="171837" y="1048"/>
                    <a:pt x="170980" y="0"/>
                    <a:pt x="168027" y="0"/>
                  </a:cubicBezTo>
                  <a:cubicBezTo>
                    <a:pt x="146786" y="190"/>
                    <a:pt x="125546" y="-286"/>
                    <a:pt x="104305" y="667"/>
                  </a:cubicBezTo>
                  <a:cubicBezTo>
                    <a:pt x="83635" y="1619"/>
                    <a:pt x="65729" y="9430"/>
                    <a:pt x="53156" y="26670"/>
                  </a:cubicBezTo>
                  <a:cubicBezTo>
                    <a:pt x="43154" y="40291"/>
                    <a:pt x="38677" y="55817"/>
                    <a:pt x="38392" y="72580"/>
                  </a:cubicBezTo>
                  <a:cubicBezTo>
                    <a:pt x="38106" y="86296"/>
                    <a:pt x="38106" y="100013"/>
                    <a:pt x="38392" y="113633"/>
                  </a:cubicBezTo>
                  <a:cubicBezTo>
                    <a:pt x="38487" y="118586"/>
                    <a:pt x="37439" y="120491"/>
                    <a:pt x="32105" y="120205"/>
                  </a:cubicBezTo>
                  <a:cubicBezTo>
                    <a:pt x="22961" y="119729"/>
                    <a:pt x="13722" y="120205"/>
                    <a:pt x="4483" y="120015"/>
                  </a:cubicBezTo>
                  <a:cubicBezTo>
                    <a:pt x="958" y="120015"/>
                    <a:pt x="-89" y="121063"/>
                    <a:pt x="6" y="124492"/>
                  </a:cubicBezTo>
                  <a:cubicBezTo>
                    <a:pt x="197" y="142494"/>
                    <a:pt x="197" y="160496"/>
                    <a:pt x="6" y="178403"/>
                  </a:cubicBezTo>
                  <a:cubicBezTo>
                    <a:pt x="6" y="182213"/>
                    <a:pt x="1339" y="183261"/>
                    <a:pt x="4959" y="183166"/>
                  </a:cubicBezTo>
                  <a:cubicBezTo>
                    <a:pt x="13913" y="182975"/>
                    <a:pt x="22961" y="183356"/>
                    <a:pt x="31915" y="182975"/>
                  </a:cubicBezTo>
                  <a:cubicBezTo>
                    <a:pt x="36772" y="182785"/>
                    <a:pt x="38106" y="184309"/>
                    <a:pt x="38106" y="189167"/>
                  </a:cubicBezTo>
                  <a:cubicBezTo>
                    <a:pt x="37915" y="217932"/>
                    <a:pt x="38011" y="246793"/>
                    <a:pt x="38011" y="275558"/>
                  </a:cubicBezTo>
                  <a:cubicBezTo>
                    <a:pt x="38011" y="304324"/>
                    <a:pt x="38106" y="332327"/>
                    <a:pt x="37915" y="360807"/>
                  </a:cubicBezTo>
                  <a:cubicBezTo>
                    <a:pt x="37915" y="366141"/>
                    <a:pt x="38868" y="368141"/>
                    <a:pt x="44773" y="367951"/>
                  </a:cubicBezTo>
                  <a:cubicBezTo>
                    <a:pt x="65824" y="367570"/>
                    <a:pt x="86874" y="367570"/>
                    <a:pt x="107924" y="367951"/>
                  </a:cubicBezTo>
                  <a:cubicBezTo>
                    <a:pt x="113830" y="368046"/>
                    <a:pt x="115354" y="366617"/>
                    <a:pt x="115354" y="360617"/>
                  </a:cubicBezTo>
                  <a:cubicBezTo>
                    <a:pt x="115068" y="304229"/>
                    <a:pt x="115163" y="247841"/>
                    <a:pt x="115258" y="191452"/>
                  </a:cubicBezTo>
                  <a:cubicBezTo>
                    <a:pt x="115258" y="182499"/>
                    <a:pt x="114401" y="183833"/>
                    <a:pt x="123164" y="183737"/>
                  </a:cubicBezTo>
                  <a:cubicBezTo>
                    <a:pt x="135451" y="183737"/>
                    <a:pt x="147643" y="183642"/>
                    <a:pt x="159931" y="183737"/>
                  </a:cubicBezTo>
                  <a:cubicBezTo>
                    <a:pt x="163646" y="183737"/>
                    <a:pt x="165455" y="182975"/>
                    <a:pt x="165836" y="178975"/>
                  </a:cubicBezTo>
                  <a:cubicBezTo>
                    <a:pt x="167360" y="160877"/>
                    <a:pt x="169075" y="142780"/>
                    <a:pt x="170980" y="124682"/>
                  </a:cubicBezTo>
                  <a:cubicBezTo>
                    <a:pt x="171456" y="119920"/>
                    <a:pt x="170027" y="118872"/>
                    <a:pt x="165455" y="118872"/>
                  </a:cubicBezTo>
                  <a:cubicBezTo>
                    <a:pt x="149930" y="119158"/>
                    <a:pt x="134404" y="118872"/>
                    <a:pt x="118878" y="118967"/>
                  </a:cubicBezTo>
                  <a:cubicBezTo>
                    <a:pt x="116306" y="118967"/>
                    <a:pt x="114020" y="119253"/>
                    <a:pt x="114115" y="115348"/>
                  </a:cubicBezTo>
                  <a:cubicBezTo>
                    <a:pt x="114401" y="104489"/>
                    <a:pt x="113830" y="93631"/>
                    <a:pt x="114592" y="82867"/>
                  </a:cubicBezTo>
                  <a:cubicBezTo>
                    <a:pt x="115449" y="69437"/>
                    <a:pt x="123545" y="62389"/>
                    <a:pt x="137166" y="62389"/>
                  </a:cubicBezTo>
                  <a:close/>
                </a:path>
              </a:pathLst>
            </a:custGeom>
            <a:solidFill>
              <a:srgbClr val="FFFFFF"/>
            </a:solidFill>
            <a:ln w="9525" cap="flat">
              <a:noFill/>
              <a:prstDash val="solid"/>
              <a:miter/>
            </a:ln>
          </p:spPr>
          <p:txBody>
            <a:bodyPr rtlCol="0" anchor="ctr"/>
            <a:lstStyle/>
            <a:p>
              <a:endParaRPr lang="en-US"/>
            </a:p>
          </p:txBody>
        </p:sp>
        <p:sp>
          <p:nvSpPr>
            <p:cNvPr id="122" name="Freeform 121">
              <a:extLst>
                <a:ext uri="{FF2B5EF4-FFF2-40B4-BE49-F238E27FC236}">
                  <a16:creationId xmlns:a16="http://schemas.microsoft.com/office/drawing/2014/main" id="{C1A6707B-2CA3-3F65-45C2-727FD45B5C49}"/>
                </a:ext>
              </a:extLst>
            </p:cNvPr>
            <p:cNvSpPr/>
            <p:nvPr userDrawn="1"/>
          </p:nvSpPr>
          <p:spPr>
            <a:xfrm>
              <a:off x="4907224" y="1690572"/>
              <a:ext cx="1113318" cy="1113318"/>
            </a:xfrm>
            <a:custGeom>
              <a:avLst/>
              <a:gdLst>
                <a:gd name="connsiteX0" fmla="*/ 0 w 543306"/>
                <a:gd name="connsiteY0" fmla="*/ 0 h 543306"/>
                <a:gd name="connsiteX1" fmla="*/ 543306 w 543306"/>
                <a:gd name="connsiteY1" fmla="*/ 0 h 543306"/>
                <a:gd name="connsiteX2" fmla="*/ 543306 w 543306"/>
                <a:gd name="connsiteY2" fmla="*/ 543306 h 543306"/>
                <a:gd name="connsiteX3" fmla="*/ 0 w 543306"/>
                <a:gd name="connsiteY3" fmla="*/ 543306 h 543306"/>
              </a:gdLst>
              <a:ahLst/>
              <a:cxnLst>
                <a:cxn ang="0">
                  <a:pos x="connsiteX0" y="connsiteY0"/>
                </a:cxn>
                <a:cxn ang="0">
                  <a:pos x="connsiteX1" y="connsiteY1"/>
                </a:cxn>
                <a:cxn ang="0">
                  <a:pos x="connsiteX2" y="connsiteY2"/>
                </a:cxn>
                <a:cxn ang="0">
                  <a:pos x="connsiteX3" y="connsiteY3"/>
                </a:cxn>
              </a:cxnLst>
              <a:rect l="l" t="t" r="r" b="b"/>
              <a:pathLst>
                <a:path w="543306" h="543306">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D4C61578-C993-8405-291A-DEF5EE57846B}"/>
                </a:ext>
              </a:extLst>
            </p:cNvPr>
            <p:cNvSpPr/>
            <p:nvPr userDrawn="1"/>
          </p:nvSpPr>
          <p:spPr>
            <a:xfrm>
              <a:off x="5613002" y="2009890"/>
              <a:ext cx="88611" cy="88611"/>
            </a:xfrm>
            <a:custGeom>
              <a:avLst/>
              <a:gdLst>
                <a:gd name="connsiteX0" fmla="*/ 21622 w 43243"/>
                <a:gd name="connsiteY0" fmla="*/ 0 h 43243"/>
                <a:gd name="connsiteX1" fmla="*/ 0 w 43243"/>
                <a:gd name="connsiteY1" fmla="*/ 21622 h 43243"/>
                <a:gd name="connsiteX2" fmla="*/ 21622 w 43243"/>
                <a:gd name="connsiteY2" fmla="*/ 43244 h 43243"/>
                <a:gd name="connsiteX3" fmla="*/ 43244 w 43243"/>
                <a:gd name="connsiteY3" fmla="*/ 21622 h 43243"/>
                <a:gd name="connsiteX4" fmla="*/ 21622 w 43243"/>
                <a:gd name="connsiteY4" fmla="*/ 0 h 43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43" h="43243">
                  <a:moveTo>
                    <a:pt x="21622" y="0"/>
                  </a:moveTo>
                  <a:cubicBezTo>
                    <a:pt x="9715" y="0"/>
                    <a:pt x="0" y="9716"/>
                    <a:pt x="0" y="21622"/>
                  </a:cubicBezTo>
                  <a:cubicBezTo>
                    <a:pt x="0" y="33528"/>
                    <a:pt x="9715" y="43244"/>
                    <a:pt x="21622" y="43244"/>
                  </a:cubicBezTo>
                  <a:cubicBezTo>
                    <a:pt x="33528" y="43244"/>
                    <a:pt x="43244" y="33528"/>
                    <a:pt x="43244" y="21622"/>
                  </a:cubicBezTo>
                  <a:cubicBezTo>
                    <a:pt x="43244" y="9716"/>
                    <a:pt x="33528" y="0"/>
                    <a:pt x="21622" y="0"/>
                  </a:cubicBezTo>
                  <a:close/>
                </a:path>
              </a:pathLst>
            </a:custGeom>
            <a:solidFill>
              <a:srgbClr val="FFFFFF"/>
            </a:solidFill>
            <a:ln w="9525"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74412687-F6B8-FF14-A681-2E7D9389F291}"/>
                </a:ext>
              </a:extLst>
            </p:cNvPr>
            <p:cNvSpPr/>
            <p:nvPr userDrawn="1"/>
          </p:nvSpPr>
          <p:spPr>
            <a:xfrm>
              <a:off x="5100064" y="1883412"/>
              <a:ext cx="727442" cy="727442"/>
            </a:xfrm>
            <a:custGeom>
              <a:avLst/>
              <a:gdLst>
                <a:gd name="connsiteX0" fmla="*/ 265462 w 354996"/>
                <a:gd name="connsiteY0" fmla="*/ 0 h 354996"/>
                <a:gd name="connsiteX1" fmla="*/ 89535 w 354996"/>
                <a:gd name="connsiteY1" fmla="*/ 0 h 354996"/>
                <a:gd name="connsiteX2" fmla="*/ 0 w 354996"/>
                <a:gd name="connsiteY2" fmla="*/ 89535 h 354996"/>
                <a:gd name="connsiteX3" fmla="*/ 0 w 354996"/>
                <a:gd name="connsiteY3" fmla="*/ 265462 h 354996"/>
                <a:gd name="connsiteX4" fmla="*/ 89535 w 354996"/>
                <a:gd name="connsiteY4" fmla="*/ 354997 h 354996"/>
                <a:gd name="connsiteX5" fmla="*/ 265462 w 354996"/>
                <a:gd name="connsiteY5" fmla="*/ 354997 h 354996"/>
                <a:gd name="connsiteX6" fmla="*/ 354997 w 354996"/>
                <a:gd name="connsiteY6" fmla="*/ 265462 h 354996"/>
                <a:gd name="connsiteX7" fmla="*/ 354997 w 354996"/>
                <a:gd name="connsiteY7" fmla="*/ 89535 h 354996"/>
                <a:gd name="connsiteX8" fmla="*/ 265462 w 354996"/>
                <a:gd name="connsiteY8" fmla="*/ 0 h 354996"/>
                <a:gd name="connsiteX9" fmla="*/ 316421 w 354996"/>
                <a:gd name="connsiteY9" fmla="*/ 265462 h 354996"/>
                <a:gd name="connsiteX10" fmla="*/ 265462 w 354996"/>
                <a:gd name="connsiteY10" fmla="*/ 316421 h 354996"/>
                <a:gd name="connsiteX11" fmla="*/ 89535 w 354996"/>
                <a:gd name="connsiteY11" fmla="*/ 316421 h 354996"/>
                <a:gd name="connsiteX12" fmla="*/ 38576 w 354996"/>
                <a:gd name="connsiteY12" fmla="*/ 265462 h 354996"/>
                <a:gd name="connsiteX13" fmla="*/ 38576 w 354996"/>
                <a:gd name="connsiteY13" fmla="*/ 89535 h 354996"/>
                <a:gd name="connsiteX14" fmla="*/ 89535 w 354996"/>
                <a:gd name="connsiteY14" fmla="*/ 38576 h 354996"/>
                <a:gd name="connsiteX15" fmla="*/ 265462 w 354996"/>
                <a:gd name="connsiteY15" fmla="*/ 38576 h 354996"/>
                <a:gd name="connsiteX16" fmla="*/ 316421 w 354996"/>
                <a:gd name="connsiteY16" fmla="*/ 89535 h 354996"/>
                <a:gd name="connsiteX17" fmla="*/ 316421 w 354996"/>
                <a:gd name="connsiteY17" fmla="*/ 265462 h 35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996" h="354996">
                  <a:moveTo>
                    <a:pt x="265462" y="0"/>
                  </a:moveTo>
                  <a:lnTo>
                    <a:pt x="89535" y="0"/>
                  </a:lnTo>
                  <a:cubicBezTo>
                    <a:pt x="40196" y="0"/>
                    <a:pt x="0" y="40196"/>
                    <a:pt x="0" y="89535"/>
                  </a:cubicBezTo>
                  <a:lnTo>
                    <a:pt x="0" y="265462"/>
                  </a:lnTo>
                  <a:cubicBezTo>
                    <a:pt x="0" y="314896"/>
                    <a:pt x="40196" y="354997"/>
                    <a:pt x="89535" y="354997"/>
                  </a:cubicBezTo>
                  <a:lnTo>
                    <a:pt x="265462" y="354997"/>
                  </a:lnTo>
                  <a:cubicBezTo>
                    <a:pt x="314801" y="354997"/>
                    <a:pt x="354997" y="314801"/>
                    <a:pt x="354997" y="265462"/>
                  </a:cubicBezTo>
                  <a:lnTo>
                    <a:pt x="354997" y="89535"/>
                  </a:lnTo>
                  <a:cubicBezTo>
                    <a:pt x="354997" y="40196"/>
                    <a:pt x="314801" y="0"/>
                    <a:pt x="265462" y="0"/>
                  </a:cubicBezTo>
                  <a:close/>
                  <a:moveTo>
                    <a:pt x="316421" y="265462"/>
                  </a:moveTo>
                  <a:cubicBezTo>
                    <a:pt x="316421" y="293560"/>
                    <a:pt x="293561" y="316421"/>
                    <a:pt x="265462" y="316421"/>
                  </a:cubicBezTo>
                  <a:lnTo>
                    <a:pt x="89535" y="316421"/>
                  </a:lnTo>
                  <a:cubicBezTo>
                    <a:pt x="61436" y="316421"/>
                    <a:pt x="38576" y="293560"/>
                    <a:pt x="38576" y="265462"/>
                  </a:cubicBezTo>
                  <a:lnTo>
                    <a:pt x="38576" y="89535"/>
                  </a:lnTo>
                  <a:cubicBezTo>
                    <a:pt x="38576" y="61436"/>
                    <a:pt x="61436" y="38576"/>
                    <a:pt x="89535" y="38576"/>
                  </a:cubicBezTo>
                  <a:lnTo>
                    <a:pt x="265462" y="38576"/>
                  </a:lnTo>
                  <a:cubicBezTo>
                    <a:pt x="293561" y="38576"/>
                    <a:pt x="316421" y="61436"/>
                    <a:pt x="316421" y="89535"/>
                  </a:cubicBezTo>
                  <a:lnTo>
                    <a:pt x="316421" y="265462"/>
                  </a:lnTo>
                  <a:close/>
                </a:path>
              </a:pathLst>
            </a:custGeom>
            <a:solidFill>
              <a:srgbClr val="FFFFFF"/>
            </a:solidFill>
            <a:ln w="9525"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611DCFC7-265A-A74C-9128-D2C19FEB1FE1}"/>
                </a:ext>
              </a:extLst>
            </p:cNvPr>
            <p:cNvSpPr/>
            <p:nvPr userDrawn="1"/>
          </p:nvSpPr>
          <p:spPr>
            <a:xfrm>
              <a:off x="5276508" y="2059857"/>
              <a:ext cx="374747" cy="374750"/>
            </a:xfrm>
            <a:custGeom>
              <a:avLst/>
              <a:gdLst>
                <a:gd name="connsiteX0" fmla="*/ 91440 w 182879"/>
                <a:gd name="connsiteY0" fmla="*/ 0 h 182880"/>
                <a:gd name="connsiteX1" fmla="*/ 0 w 182879"/>
                <a:gd name="connsiteY1" fmla="*/ 91440 h 182880"/>
                <a:gd name="connsiteX2" fmla="*/ 91440 w 182879"/>
                <a:gd name="connsiteY2" fmla="*/ 182880 h 182880"/>
                <a:gd name="connsiteX3" fmla="*/ 182880 w 182879"/>
                <a:gd name="connsiteY3" fmla="*/ 91440 h 182880"/>
                <a:gd name="connsiteX4" fmla="*/ 91440 w 182879"/>
                <a:gd name="connsiteY4" fmla="*/ 0 h 182880"/>
                <a:gd name="connsiteX5" fmla="*/ 91440 w 182879"/>
                <a:gd name="connsiteY5" fmla="*/ 144209 h 182880"/>
                <a:gd name="connsiteX6" fmla="*/ 38671 w 182879"/>
                <a:gd name="connsiteY6" fmla="*/ 91440 h 182880"/>
                <a:gd name="connsiteX7" fmla="*/ 91440 w 182879"/>
                <a:gd name="connsiteY7" fmla="*/ 38672 h 182880"/>
                <a:gd name="connsiteX8" fmla="*/ 144304 w 182879"/>
                <a:gd name="connsiteY8" fmla="*/ 91440 h 182880"/>
                <a:gd name="connsiteX9" fmla="*/ 91440 w 182879"/>
                <a:gd name="connsiteY9" fmla="*/ 144209 h 18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879" h="182880">
                  <a:moveTo>
                    <a:pt x="91440" y="0"/>
                  </a:moveTo>
                  <a:cubicBezTo>
                    <a:pt x="41053" y="0"/>
                    <a:pt x="0" y="41053"/>
                    <a:pt x="0" y="91440"/>
                  </a:cubicBezTo>
                  <a:cubicBezTo>
                    <a:pt x="0" y="141827"/>
                    <a:pt x="41053" y="182880"/>
                    <a:pt x="91440" y="182880"/>
                  </a:cubicBezTo>
                  <a:cubicBezTo>
                    <a:pt x="141827" y="182880"/>
                    <a:pt x="182880" y="141827"/>
                    <a:pt x="182880" y="91440"/>
                  </a:cubicBezTo>
                  <a:cubicBezTo>
                    <a:pt x="182880" y="41053"/>
                    <a:pt x="141922" y="0"/>
                    <a:pt x="91440" y="0"/>
                  </a:cubicBezTo>
                  <a:close/>
                  <a:moveTo>
                    <a:pt x="91440" y="144209"/>
                  </a:moveTo>
                  <a:cubicBezTo>
                    <a:pt x="62389" y="144209"/>
                    <a:pt x="38671" y="120491"/>
                    <a:pt x="38671" y="91440"/>
                  </a:cubicBezTo>
                  <a:cubicBezTo>
                    <a:pt x="38671" y="62389"/>
                    <a:pt x="62389" y="38672"/>
                    <a:pt x="91440" y="38672"/>
                  </a:cubicBezTo>
                  <a:cubicBezTo>
                    <a:pt x="120491" y="38672"/>
                    <a:pt x="144304" y="62389"/>
                    <a:pt x="144304" y="91440"/>
                  </a:cubicBezTo>
                  <a:cubicBezTo>
                    <a:pt x="144304" y="120491"/>
                    <a:pt x="120586" y="144209"/>
                    <a:pt x="91440" y="144209"/>
                  </a:cubicBezTo>
                  <a:close/>
                </a:path>
              </a:pathLst>
            </a:custGeom>
            <a:solidFill>
              <a:srgbClr val="FFFFFF"/>
            </a:solidFill>
            <a:ln w="9525" cap="flat">
              <a:noFill/>
              <a:prstDash val="solid"/>
              <a:miter/>
            </a:ln>
          </p:spPr>
          <p:txBody>
            <a:bodyPr rtlCol="0" anchor="ctr"/>
            <a:lstStyle/>
            <a:p>
              <a:endParaRPr lang="en-US"/>
            </a:p>
          </p:txBody>
        </p:sp>
        <p:sp>
          <p:nvSpPr>
            <p:cNvPr id="126" name="Freeform 125">
              <a:extLst>
                <a:ext uri="{FF2B5EF4-FFF2-40B4-BE49-F238E27FC236}">
                  <a16:creationId xmlns:a16="http://schemas.microsoft.com/office/drawing/2014/main" id="{CF71412B-57D0-8C3F-863B-747D72482FB6}"/>
                </a:ext>
              </a:extLst>
            </p:cNvPr>
            <p:cNvSpPr/>
            <p:nvPr userDrawn="1"/>
          </p:nvSpPr>
          <p:spPr>
            <a:xfrm>
              <a:off x="7395013" y="1695646"/>
              <a:ext cx="1113318" cy="1113318"/>
            </a:xfrm>
            <a:custGeom>
              <a:avLst/>
              <a:gdLst>
                <a:gd name="connsiteX0" fmla="*/ 0 w 543306"/>
                <a:gd name="connsiteY0" fmla="*/ 0 h 543306"/>
                <a:gd name="connsiteX1" fmla="*/ 543306 w 543306"/>
                <a:gd name="connsiteY1" fmla="*/ 0 h 543306"/>
                <a:gd name="connsiteX2" fmla="*/ 543306 w 543306"/>
                <a:gd name="connsiteY2" fmla="*/ 543306 h 543306"/>
                <a:gd name="connsiteX3" fmla="*/ 0 w 543306"/>
                <a:gd name="connsiteY3" fmla="*/ 543306 h 543306"/>
              </a:gdLst>
              <a:ahLst/>
              <a:cxnLst>
                <a:cxn ang="0">
                  <a:pos x="connsiteX0" y="connsiteY0"/>
                </a:cxn>
                <a:cxn ang="0">
                  <a:pos x="connsiteX1" y="connsiteY1"/>
                </a:cxn>
                <a:cxn ang="0">
                  <a:pos x="connsiteX2" y="connsiteY2"/>
                </a:cxn>
                <a:cxn ang="0">
                  <a:pos x="connsiteX3" y="connsiteY3"/>
                </a:cxn>
              </a:cxnLst>
              <a:rect l="l" t="t" r="r" b="b"/>
              <a:pathLst>
                <a:path w="543306" h="543306">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27" name="Freeform 126">
              <a:extLst>
                <a:ext uri="{FF2B5EF4-FFF2-40B4-BE49-F238E27FC236}">
                  <a16:creationId xmlns:a16="http://schemas.microsoft.com/office/drawing/2014/main" id="{432E9776-B6B4-0737-83B3-225F4D4AE1BF}"/>
                </a:ext>
              </a:extLst>
            </p:cNvPr>
            <p:cNvSpPr/>
            <p:nvPr userDrawn="1"/>
          </p:nvSpPr>
          <p:spPr>
            <a:xfrm>
              <a:off x="7581999" y="1991739"/>
              <a:ext cx="739350" cy="521135"/>
            </a:xfrm>
            <a:custGeom>
              <a:avLst/>
              <a:gdLst>
                <a:gd name="connsiteX0" fmla="*/ 353282 w 360807"/>
                <a:gd name="connsiteY0" fmla="*/ 39719 h 254317"/>
                <a:gd name="connsiteX1" fmla="*/ 321373 w 360807"/>
                <a:gd name="connsiteY1" fmla="*/ 7620 h 254317"/>
                <a:gd name="connsiteX2" fmla="*/ 180404 w 360807"/>
                <a:gd name="connsiteY2" fmla="*/ 0 h 254317"/>
                <a:gd name="connsiteX3" fmla="*/ 39433 w 360807"/>
                <a:gd name="connsiteY3" fmla="*/ 7620 h 254317"/>
                <a:gd name="connsiteX4" fmla="*/ 7525 w 360807"/>
                <a:gd name="connsiteY4" fmla="*/ 39719 h 254317"/>
                <a:gd name="connsiteX5" fmla="*/ 0 w 360807"/>
                <a:gd name="connsiteY5" fmla="*/ 127159 h 254317"/>
                <a:gd name="connsiteX6" fmla="*/ 7525 w 360807"/>
                <a:gd name="connsiteY6" fmla="*/ 214598 h 254317"/>
                <a:gd name="connsiteX7" fmla="*/ 39433 w 360807"/>
                <a:gd name="connsiteY7" fmla="*/ 246697 h 254317"/>
                <a:gd name="connsiteX8" fmla="*/ 180404 w 360807"/>
                <a:gd name="connsiteY8" fmla="*/ 254317 h 254317"/>
                <a:gd name="connsiteX9" fmla="*/ 321373 w 360807"/>
                <a:gd name="connsiteY9" fmla="*/ 246697 h 254317"/>
                <a:gd name="connsiteX10" fmla="*/ 353282 w 360807"/>
                <a:gd name="connsiteY10" fmla="*/ 214598 h 254317"/>
                <a:gd name="connsiteX11" fmla="*/ 360807 w 360807"/>
                <a:gd name="connsiteY11" fmla="*/ 127159 h 254317"/>
                <a:gd name="connsiteX12" fmla="*/ 353282 w 360807"/>
                <a:gd name="connsiteY12" fmla="*/ 39719 h 254317"/>
                <a:gd name="connsiteX13" fmla="*/ 143542 w 360807"/>
                <a:gd name="connsiteY13" fmla="*/ 180784 h 254317"/>
                <a:gd name="connsiteX14" fmla="*/ 143542 w 360807"/>
                <a:gd name="connsiteY14" fmla="*/ 73533 h 254317"/>
                <a:gd name="connsiteX15" fmla="*/ 237839 w 360807"/>
                <a:gd name="connsiteY15" fmla="*/ 127159 h 254317"/>
                <a:gd name="connsiteX16" fmla="*/ 143542 w 360807"/>
                <a:gd name="connsiteY16" fmla="*/ 180784 h 254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0807" h="254317">
                  <a:moveTo>
                    <a:pt x="353282" y="39719"/>
                  </a:moveTo>
                  <a:cubicBezTo>
                    <a:pt x="349091" y="24098"/>
                    <a:pt x="336899" y="11811"/>
                    <a:pt x="321373" y="7620"/>
                  </a:cubicBezTo>
                  <a:cubicBezTo>
                    <a:pt x="293275" y="0"/>
                    <a:pt x="180404" y="0"/>
                    <a:pt x="180404" y="0"/>
                  </a:cubicBezTo>
                  <a:cubicBezTo>
                    <a:pt x="180404" y="0"/>
                    <a:pt x="67532" y="0"/>
                    <a:pt x="39433" y="7620"/>
                  </a:cubicBezTo>
                  <a:cubicBezTo>
                    <a:pt x="23908" y="11811"/>
                    <a:pt x="11716" y="24098"/>
                    <a:pt x="7525" y="39719"/>
                  </a:cubicBezTo>
                  <a:cubicBezTo>
                    <a:pt x="0" y="68008"/>
                    <a:pt x="0" y="127159"/>
                    <a:pt x="0" y="127159"/>
                  </a:cubicBezTo>
                  <a:cubicBezTo>
                    <a:pt x="0" y="127159"/>
                    <a:pt x="0" y="186214"/>
                    <a:pt x="7525" y="214598"/>
                  </a:cubicBezTo>
                  <a:cubicBezTo>
                    <a:pt x="11716" y="230219"/>
                    <a:pt x="23908" y="242506"/>
                    <a:pt x="39433" y="246697"/>
                  </a:cubicBezTo>
                  <a:cubicBezTo>
                    <a:pt x="67532" y="254317"/>
                    <a:pt x="180404" y="254317"/>
                    <a:pt x="180404" y="254317"/>
                  </a:cubicBezTo>
                  <a:cubicBezTo>
                    <a:pt x="180404" y="254317"/>
                    <a:pt x="293275" y="254317"/>
                    <a:pt x="321373" y="246697"/>
                  </a:cubicBezTo>
                  <a:cubicBezTo>
                    <a:pt x="336899" y="242506"/>
                    <a:pt x="349091" y="230219"/>
                    <a:pt x="353282" y="214598"/>
                  </a:cubicBezTo>
                  <a:cubicBezTo>
                    <a:pt x="360807" y="186309"/>
                    <a:pt x="360807" y="127159"/>
                    <a:pt x="360807" y="127159"/>
                  </a:cubicBezTo>
                  <a:cubicBezTo>
                    <a:pt x="360807" y="127159"/>
                    <a:pt x="360807" y="68104"/>
                    <a:pt x="353282" y="39719"/>
                  </a:cubicBezTo>
                  <a:close/>
                  <a:moveTo>
                    <a:pt x="143542" y="180784"/>
                  </a:moveTo>
                  <a:lnTo>
                    <a:pt x="143542" y="73533"/>
                  </a:lnTo>
                  <a:lnTo>
                    <a:pt x="237839" y="127159"/>
                  </a:lnTo>
                  <a:lnTo>
                    <a:pt x="143542" y="180784"/>
                  </a:lnTo>
                  <a:close/>
                </a:path>
              </a:pathLst>
            </a:custGeom>
            <a:solidFill>
              <a:srgbClr val="FFFFFF"/>
            </a:solidFill>
            <a:ln w="9525" cap="flat">
              <a:no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46B36695-9D44-CF4A-14FC-6D97E6B5EEB6}"/>
                </a:ext>
              </a:extLst>
            </p:cNvPr>
            <p:cNvSpPr/>
            <p:nvPr userDrawn="1"/>
          </p:nvSpPr>
          <p:spPr>
            <a:xfrm>
              <a:off x="2419238" y="1689595"/>
              <a:ext cx="1113317" cy="1113317"/>
            </a:xfrm>
            <a:custGeom>
              <a:avLst/>
              <a:gdLst>
                <a:gd name="connsiteX0" fmla="*/ 0 w 543305"/>
                <a:gd name="connsiteY0" fmla="*/ 0 h 543305"/>
                <a:gd name="connsiteX1" fmla="*/ 543306 w 543305"/>
                <a:gd name="connsiteY1" fmla="*/ 0 h 543305"/>
                <a:gd name="connsiteX2" fmla="*/ 543306 w 543305"/>
                <a:gd name="connsiteY2" fmla="*/ 543306 h 543305"/>
                <a:gd name="connsiteX3" fmla="*/ 0 w 543305"/>
                <a:gd name="connsiteY3" fmla="*/ 543306 h 543305"/>
              </a:gdLst>
              <a:ahLst/>
              <a:cxnLst>
                <a:cxn ang="0">
                  <a:pos x="connsiteX0" y="connsiteY0"/>
                </a:cxn>
                <a:cxn ang="0">
                  <a:pos x="connsiteX1" y="connsiteY1"/>
                </a:cxn>
                <a:cxn ang="0">
                  <a:pos x="connsiteX2" y="connsiteY2"/>
                </a:cxn>
                <a:cxn ang="0">
                  <a:pos x="connsiteX3" y="connsiteY3"/>
                </a:cxn>
              </a:cxnLst>
              <a:rect l="l" t="t" r="r" b="b"/>
              <a:pathLst>
                <a:path w="543305" h="543305">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E46E7525-5FF1-8346-5B8E-E85830C2BFE2}"/>
                </a:ext>
              </a:extLst>
            </p:cNvPr>
            <p:cNvSpPr/>
            <p:nvPr userDrawn="1"/>
          </p:nvSpPr>
          <p:spPr>
            <a:xfrm>
              <a:off x="2628279" y="2125633"/>
              <a:ext cx="149117" cy="479562"/>
            </a:xfrm>
            <a:custGeom>
              <a:avLst/>
              <a:gdLst>
                <a:gd name="connsiteX0" fmla="*/ 0 w 72770"/>
                <a:gd name="connsiteY0" fmla="*/ 0 h 234029"/>
                <a:gd name="connsiteX1" fmla="*/ 72771 w 72770"/>
                <a:gd name="connsiteY1" fmla="*/ 0 h 234029"/>
                <a:gd name="connsiteX2" fmla="*/ 72771 w 72770"/>
                <a:gd name="connsiteY2" fmla="*/ 234029 h 234029"/>
                <a:gd name="connsiteX3" fmla="*/ 0 w 72770"/>
                <a:gd name="connsiteY3" fmla="*/ 234029 h 234029"/>
              </a:gdLst>
              <a:ahLst/>
              <a:cxnLst>
                <a:cxn ang="0">
                  <a:pos x="connsiteX0" y="connsiteY0"/>
                </a:cxn>
                <a:cxn ang="0">
                  <a:pos x="connsiteX1" y="connsiteY1"/>
                </a:cxn>
                <a:cxn ang="0">
                  <a:pos x="connsiteX2" y="connsiteY2"/>
                </a:cxn>
                <a:cxn ang="0">
                  <a:pos x="connsiteX3" y="connsiteY3"/>
                </a:cxn>
              </a:cxnLst>
              <a:rect l="l" t="t" r="r" b="b"/>
              <a:pathLst>
                <a:path w="72770" h="234029">
                  <a:moveTo>
                    <a:pt x="0" y="0"/>
                  </a:moveTo>
                  <a:lnTo>
                    <a:pt x="72771" y="0"/>
                  </a:lnTo>
                  <a:lnTo>
                    <a:pt x="72771" y="234029"/>
                  </a:lnTo>
                  <a:lnTo>
                    <a:pt x="0" y="234029"/>
                  </a:lnTo>
                  <a:close/>
                </a:path>
              </a:pathLst>
            </a:custGeom>
            <a:solidFill>
              <a:srgbClr val="FFFFFF"/>
            </a:solidFill>
            <a:ln w="9525"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E2643B9D-593C-28B6-33C7-94AC849E27E6}"/>
                </a:ext>
              </a:extLst>
            </p:cNvPr>
            <p:cNvSpPr/>
            <p:nvPr userDrawn="1"/>
          </p:nvSpPr>
          <p:spPr>
            <a:xfrm>
              <a:off x="2616371" y="1887316"/>
              <a:ext cx="172539" cy="172930"/>
            </a:xfrm>
            <a:custGeom>
              <a:avLst/>
              <a:gdLst>
                <a:gd name="connsiteX0" fmla="*/ 42100 w 84200"/>
                <a:gd name="connsiteY0" fmla="*/ 0 h 84391"/>
                <a:gd name="connsiteX1" fmla="*/ 0 w 84200"/>
                <a:gd name="connsiteY1" fmla="*/ 42196 h 84391"/>
                <a:gd name="connsiteX2" fmla="*/ 42100 w 84200"/>
                <a:gd name="connsiteY2" fmla="*/ 84392 h 84391"/>
                <a:gd name="connsiteX3" fmla="*/ 84201 w 84200"/>
                <a:gd name="connsiteY3" fmla="*/ 42196 h 84391"/>
                <a:gd name="connsiteX4" fmla="*/ 42100 w 84200"/>
                <a:gd name="connsiteY4" fmla="*/ 0 h 84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00" h="84391">
                  <a:moveTo>
                    <a:pt x="42100" y="0"/>
                  </a:moveTo>
                  <a:cubicBezTo>
                    <a:pt x="18764" y="0"/>
                    <a:pt x="0" y="18860"/>
                    <a:pt x="0" y="42196"/>
                  </a:cubicBezTo>
                  <a:cubicBezTo>
                    <a:pt x="0" y="65532"/>
                    <a:pt x="18859" y="84392"/>
                    <a:pt x="42100" y="84392"/>
                  </a:cubicBezTo>
                  <a:cubicBezTo>
                    <a:pt x="65342" y="84392"/>
                    <a:pt x="84201" y="65532"/>
                    <a:pt x="84201" y="42196"/>
                  </a:cubicBezTo>
                  <a:cubicBezTo>
                    <a:pt x="84201" y="18860"/>
                    <a:pt x="65342" y="0"/>
                    <a:pt x="42100" y="0"/>
                  </a:cubicBezTo>
                  <a:close/>
                </a:path>
              </a:pathLst>
            </a:custGeom>
            <a:solidFill>
              <a:srgbClr val="FFFFFF"/>
            </a:solidFill>
            <a:ln w="9525" cap="flat">
              <a:noFill/>
              <a:prstDash val="solid"/>
              <a:miter/>
            </a:ln>
          </p:spPr>
          <p:txBody>
            <a:bodyPr rtlCol="0" anchor="ctr"/>
            <a:lstStyle/>
            <a:p>
              <a:endParaRPr lang="en-US"/>
            </a:p>
          </p:txBody>
        </p:sp>
        <p:sp>
          <p:nvSpPr>
            <p:cNvPr id="131" name="Freeform 130">
              <a:extLst>
                <a:ext uri="{FF2B5EF4-FFF2-40B4-BE49-F238E27FC236}">
                  <a16:creationId xmlns:a16="http://schemas.microsoft.com/office/drawing/2014/main" id="{DA44CA4D-A7B1-8C2B-5E9A-F02818DF16DD}"/>
                </a:ext>
              </a:extLst>
            </p:cNvPr>
            <p:cNvSpPr/>
            <p:nvPr userDrawn="1"/>
          </p:nvSpPr>
          <p:spPr>
            <a:xfrm>
              <a:off x="2870888" y="2113727"/>
              <a:ext cx="464728" cy="491467"/>
            </a:xfrm>
            <a:custGeom>
              <a:avLst/>
              <a:gdLst>
                <a:gd name="connsiteX0" fmla="*/ 139446 w 226790"/>
                <a:gd name="connsiteY0" fmla="*/ 0 h 239839"/>
                <a:gd name="connsiteX1" fmla="*/ 70675 w 226790"/>
                <a:gd name="connsiteY1" fmla="*/ 37814 h 239839"/>
                <a:gd name="connsiteX2" fmla="*/ 69723 w 226790"/>
                <a:gd name="connsiteY2" fmla="*/ 37814 h 239839"/>
                <a:gd name="connsiteX3" fmla="*/ 69723 w 226790"/>
                <a:gd name="connsiteY3" fmla="*/ 5810 h 239839"/>
                <a:gd name="connsiteX4" fmla="*/ 0 w 226790"/>
                <a:gd name="connsiteY4" fmla="*/ 5810 h 239839"/>
                <a:gd name="connsiteX5" fmla="*/ 0 w 226790"/>
                <a:gd name="connsiteY5" fmla="*/ 239839 h 239839"/>
                <a:gd name="connsiteX6" fmla="*/ 72676 w 226790"/>
                <a:gd name="connsiteY6" fmla="*/ 239839 h 239839"/>
                <a:gd name="connsiteX7" fmla="*/ 72676 w 226790"/>
                <a:gd name="connsiteY7" fmla="*/ 124111 h 239839"/>
                <a:gd name="connsiteX8" fmla="*/ 116300 w 226790"/>
                <a:gd name="connsiteY8" fmla="*/ 64008 h 239839"/>
                <a:gd name="connsiteX9" fmla="*/ 154115 w 226790"/>
                <a:gd name="connsiteY9" fmla="*/ 126016 h 239839"/>
                <a:gd name="connsiteX10" fmla="*/ 154115 w 226790"/>
                <a:gd name="connsiteY10" fmla="*/ 239839 h 239839"/>
                <a:gd name="connsiteX11" fmla="*/ 226790 w 226790"/>
                <a:gd name="connsiteY11" fmla="*/ 239839 h 239839"/>
                <a:gd name="connsiteX12" fmla="*/ 226790 w 226790"/>
                <a:gd name="connsiteY12" fmla="*/ 111538 h 239839"/>
                <a:gd name="connsiteX13" fmla="*/ 139541 w 226790"/>
                <a:gd name="connsiteY13" fmla="*/ 95 h 239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6790" h="239839">
                  <a:moveTo>
                    <a:pt x="139446" y="0"/>
                  </a:moveTo>
                  <a:cubicBezTo>
                    <a:pt x="104108" y="0"/>
                    <a:pt x="80391" y="19431"/>
                    <a:pt x="70675" y="37814"/>
                  </a:cubicBezTo>
                  <a:lnTo>
                    <a:pt x="69723" y="37814"/>
                  </a:lnTo>
                  <a:lnTo>
                    <a:pt x="69723" y="5810"/>
                  </a:lnTo>
                  <a:lnTo>
                    <a:pt x="0" y="5810"/>
                  </a:lnTo>
                  <a:lnTo>
                    <a:pt x="0" y="239839"/>
                  </a:lnTo>
                  <a:lnTo>
                    <a:pt x="72676" y="239839"/>
                  </a:lnTo>
                  <a:lnTo>
                    <a:pt x="72676" y="124111"/>
                  </a:lnTo>
                  <a:cubicBezTo>
                    <a:pt x="72676" y="93631"/>
                    <a:pt x="78486" y="64008"/>
                    <a:pt x="116300" y="64008"/>
                  </a:cubicBezTo>
                  <a:cubicBezTo>
                    <a:pt x="154115" y="64008"/>
                    <a:pt x="154115" y="98869"/>
                    <a:pt x="154115" y="126016"/>
                  </a:cubicBezTo>
                  <a:lnTo>
                    <a:pt x="154115" y="239839"/>
                  </a:lnTo>
                  <a:lnTo>
                    <a:pt x="226790" y="239839"/>
                  </a:lnTo>
                  <a:lnTo>
                    <a:pt x="226790" y="111538"/>
                  </a:lnTo>
                  <a:cubicBezTo>
                    <a:pt x="226790" y="48577"/>
                    <a:pt x="213170" y="95"/>
                    <a:pt x="139541" y="95"/>
                  </a:cubicBezTo>
                  <a:close/>
                </a:path>
              </a:pathLst>
            </a:custGeom>
            <a:solidFill>
              <a:srgbClr val="FFFFFF"/>
            </a:solidFill>
            <a:ln w="9525"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D7235AA9-6C56-4AF4-5D5D-249E43C4A4B9}"/>
                </a:ext>
              </a:extLst>
            </p:cNvPr>
            <p:cNvSpPr/>
            <p:nvPr userDrawn="1"/>
          </p:nvSpPr>
          <p:spPr>
            <a:xfrm>
              <a:off x="8639104" y="1690572"/>
              <a:ext cx="1113317" cy="1113318"/>
            </a:xfrm>
            <a:custGeom>
              <a:avLst/>
              <a:gdLst>
                <a:gd name="connsiteX0" fmla="*/ 0 w 543305"/>
                <a:gd name="connsiteY0" fmla="*/ 0 h 543306"/>
                <a:gd name="connsiteX1" fmla="*/ 543306 w 543305"/>
                <a:gd name="connsiteY1" fmla="*/ 0 h 543306"/>
                <a:gd name="connsiteX2" fmla="*/ 543306 w 543305"/>
                <a:gd name="connsiteY2" fmla="*/ 543306 h 543306"/>
                <a:gd name="connsiteX3" fmla="*/ 0 w 543305"/>
                <a:gd name="connsiteY3" fmla="*/ 543306 h 543306"/>
              </a:gdLst>
              <a:ahLst/>
              <a:cxnLst>
                <a:cxn ang="0">
                  <a:pos x="connsiteX0" y="connsiteY0"/>
                </a:cxn>
                <a:cxn ang="0">
                  <a:pos x="connsiteX1" y="connsiteY1"/>
                </a:cxn>
                <a:cxn ang="0">
                  <a:pos x="connsiteX2" y="connsiteY2"/>
                </a:cxn>
                <a:cxn ang="0">
                  <a:pos x="connsiteX3" y="connsiteY3"/>
                </a:cxn>
              </a:cxnLst>
              <a:rect l="l" t="t" r="r" b="b"/>
              <a:pathLst>
                <a:path w="543305" h="543306">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79F594E5-39F7-5122-ACD7-B01BB6AD6085}"/>
                </a:ext>
              </a:extLst>
            </p:cNvPr>
            <p:cNvSpPr/>
            <p:nvPr userDrawn="1"/>
          </p:nvSpPr>
          <p:spPr>
            <a:xfrm>
              <a:off x="9250999" y="2079375"/>
              <a:ext cx="335713" cy="335714"/>
            </a:xfrm>
            <a:custGeom>
              <a:avLst/>
              <a:gdLst>
                <a:gd name="connsiteX0" fmla="*/ 81915 w 163830"/>
                <a:gd name="connsiteY0" fmla="*/ 0 h 163830"/>
                <a:gd name="connsiteX1" fmla="*/ 0 w 163830"/>
                <a:gd name="connsiteY1" fmla="*/ 81915 h 163830"/>
                <a:gd name="connsiteX2" fmla="*/ 81915 w 163830"/>
                <a:gd name="connsiteY2" fmla="*/ 163830 h 163830"/>
                <a:gd name="connsiteX3" fmla="*/ 163830 w 163830"/>
                <a:gd name="connsiteY3" fmla="*/ 81915 h 163830"/>
                <a:gd name="connsiteX4" fmla="*/ 81915 w 163830"/>
                <a:gd name="connsiteY4" fmla="*/ 0 h 163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30" h="163830">
                  <a:moveTo>
                    <a:pt x="81915" y="0"/>
                  </a:moveTo>
                  <a:cubicBezTo>
                    <a:pt x="36672" y="0"/>
                    <a:pt x="0" y="36671"/>
                    <a:pt x="0" y="81915"/>
                  </a:cubicBezTo>
                  <a:cubicBezTo>
                    <a:pt x="0" y="127159"/>
                    <a:pt x="36672" y="163830"/>
                    <a:pt x="81915" y="163830"/>
                  </a:cubicBezTo>
                  <a:cubicBezTo>
                    <a:pt x="127159" y="163830"/>
                    <a:pt x="163830" y="127159"/>
                    <a:pt x="163830" y="81915"/>
                  </a:cubicBezTo>
                  <a:cubicBezTo>
                    <a:pt x="163830" y="36671"/>
                    <a:pt x="127159" y="0"/>
                    <a:pt x="81915" y="0"/>
                  </a:cubicBezTo>
                  <a:close/>
                </a:path>
              </a:pathLst>
            </a:custGeom>
            <a:solidFill>
              <a:srgbClr val="FFFFFF"/>
            </a:solidFill>
            <a:ln w="9525"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9221A9C7-C6AD-0626-16DC-BE6C6F74C19B}"/>
                </a:ext>
              </a:extLst>
            </p:cNvPr>
            <p:cNvSpPr/>
            <p:nvPr userDrawn="1"/>
          </p:nvSpPr>
          <p:spPr>
            <a:xfrm>
              <a:off x="8804617" y="2079375"/>
              <a:ext cx="335713" cy="335711"/>
            </a:xfrm>
            <a:custGeom>
              <a:avLst/>
              <a:gdLst>
                <a:gd name="connsiteX0" fmla="*/ 163830 w 163830"/>
                <a:gd name="connsiteY0" fmla="*/ 81915 h 163829"/>
                <a:gd name="connsiteX1" fmla="*/ 81915 w 163830"/>
                <a:gd name="connsiteY1" fmla="*/ 163830 h 163829"/>
                <a:gd name="connsiteX2" fmla="*/ 1 w 163830"/>
                <a:gd name="connsiteY2" fmla="*/ 81915 h 163829"/>
                <a:gd name="connsiteX3" fmla="*/ 81915 w 163830"/>
                <a:gd name="connsiteY3" fmla="*/ 0 h 163829"/>
                <a:gd name="connsiteX4" fmla="*/ 163830 w 163830"/>
                <a:gd name="connsiteY4" fmla="*/ 81915 h 163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30" h="163829">
                  <a:moveTo>
                    <a:pt x="163830" y="81915"/>
                  </a:moveTo>
                  <a:cubicBezTo>
                    <a:pt x="163830" y="127155"/>
                    <a:pt x="127156" y="163830"/>
                    <a:pt x="81915" y="163830"/>
                  </a:cubicBezTo>
                  <a:cubicBezTo>
                    <a:pt x="36675" y="163830"/>
                    <a:pt x="1" y="127155"/>
                    <a:pt x="1" y="81915"/>
                  </a:cubicBezTo>
                  <a:cubicBezTo>
                    <a:pt x="1" y="36675"/>
                    <a:pt x="36675" y="0"/>
                    <a:pt x="81915" y="0"/>
                  </a:cubicBezTo>
                  <a:cubicBezTo>
                    <a:pt x="127156" y="0"/>
                    <a:pt x="163830" y="36675"/>
                    <a:pt x="163830" y="81915"/>
                  </a:cubicBezTo>
                  <a:close/>
                </a:path>
              </a:pathLst>
            </a:custGeom>
            <a:solidFill>
              <a:srgbClr val="FFFFFF"/>
            </a:solidFill>
            <a:ln w="9525" cap="flat">
              <a:noFill/>
              <a:prstDash val="solid"/>
              <a:miter/>
            </a:ln>
          </p:spPr>
          <p:txBody>
            <a:bodyPr rtlCol="0" anchor="ctr"/>
            <a:lstStyle/>
            <a:p>
              <a:endParaRPr lang="en-US"/>
            </a:p>
          </p:txBody>
        </p:sp>
        <p:sp>
          <p:nvSpPr>
            <p:cNvPr id="135" name="Freeform 134">
              <a:extLst>
                <a:ext uri="{FF2B5EF4-FFF2-40B4-BE49-F238E27FC236}">
                  <a16:creationId xmlns:a16="http://schemas.microsoft.com/office/drawing/2014/main" id="{2857E51B-0F39-5587-5067-B466AAFF56CC}"/>
                </a:ext>
              </a:extLst>
            </p:cNvPr>
            <p:cNvSpPr/>
            <p:nvPr userDrawn="1"/>
          </p:nvSpPr>
          <p:spPr>
            <a:xfrm>
              <a:off x="3663327" y="1692523"/>
              <a:ext cx="1113318" cy="1113318"/>
            </a:xfrm>
            <a:custGeom>
              <a:avLst/>
              <a:gdLst>
                <a:gd name="connsiteX0" fmla="*/ 0 w 543306"/>
                <a:gd name="connsiteY0" fmla="*/ 0 h 543306"/>
                <a:gd name="connsiteX1" fmla="*/ 543306 w 543306"/>
                <a:gd name="connsiteY1" fmla="*/ 0 h 543306"/>
                <a:gd name="connsiteX2" fmla="*/ 543306 w 543306"/>
                <a:gd name="connsiteY2" fmla="*/ 543306 h 543306"/>
                <a:gd name="connsiteX3" fmla="*/ 0 w 543306"/>
                <a:gd name="connsiteY3" fmla="*/ 543306 h 543306"/>
              </a:gdLst>
              <a:ahLst/>
              <a:cxnLst>
                <a:cxn ang="0">
                  <a:pos x="connsiteX0" y="connsiteY0"/>
                </a:cxn>
                <a:cxn ang="0">
                  <a:pos x="connsiteX1" y="connsiteY1"/>
                </a:cxn>
                <a:cxn ang="0">
                  <a:pos x="connsiteX2" y="connsiteY2"/>
                </a:cxn>
                <a:cxn ang="0">
                  <a:pos x="connsiteX3" y="connsiteY3"/>
                </a:cxn>
              </a:cxnLst>
              <a:rect l="l" t="t" r="r" b="b"/>
              <a:pathLst>
                <a:path w="543306" h="543306">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36" name="Freeform 135">
              <a:extLst>
                <a:ext uri="{FF2B5EF4-FFF2-40B4-BE49-F238E27FC236}">
                  <a16:creationId xmlns:a16="http://schemas.microsoft.com/office/drawing/2014/main" id="{B9A5378C-3AD2-2975-4FF4-12CED3D169DD}"/>
                </a:ext>
              </a:extLst>
            </p:cNvPr>
            <p:cNvSpPr/>
            <p:nvPr userDrawn="1"/>
          </p:nvSpPr>
          <p:spPr>
            <a:xfrm>
              <a:off x="3867878" y="1889462"/>
              <a:ext cx="703825" cy="719246"/>
            </a:xfrm>
            <a:custGeom>
              <a:avLst/>
              <a:gdLst>
                <a:gd name="connsiteX0" fmla="*/ 204406 w 343471"/>
                <a:gd name="connsiteY0" fmla="*/ 148685 h 350996"/>
                <a:gd name="connsiteX1" fmla="*/ 332327 w 343471"/>
                <a:gd name="connsiteY1" fmla="*/ 0 h 350996"/>
                <a:gd name="connsiteX2" fmla="*/ 302038 w 343471"/>
                <a:gd name="connsiteY2" fmla="*/ 0 h 350996"/>
                <a:gd name="connsiteX3" fmla="*/ 190976 w 343471"/>
                <a:gd name="connsiteY3" fmla="*/ 129064 h 350996"/>
                <a:gd name="connsiteX4" fmla="*/ 102298 w 343471"/>
                <a:gd name="connsiteY4" fmla="*/ 0 h 350996"/>
                <a:gd name="connsiteX5" fmla="*/ 0 w 343471"/>
                <a:gd name="connsiteY5" fmla="*/ 0 h 350996"/>
                <a:gd name="connsiteX6" fmla="*/ 134112 w 343471"/>
                <a:gd name="connsiteY6" fmla="*/ 195167 h 350996"/>
                <a:gd name="connsiteX7" fmla="*/ 0 w 343471"/>
                <a:gd name="connsiteY7" fmla="*/ 350996 h 350996"/>
                <a:gd name="connsiteX8" fmla="*/ 30289 w 343471"/>
                <a:gd name="connsiteY8" fmla="*/ 350996 h 350996"/>
                <a:gd name="connsiteX9" fmla="*/ 147542 w 343471"/>
                <a:gd name="connsiteY9" fmla="*/ 214694 h 350996"/>
                <a:gd name="connsiteX10" fmla="*/ 241173 w 343471"/>
                <a:gd name="connsiteY10" fmla="*/ 350996 h 350996"/>
                <a:gd name="connsiteX11" fmla="*/ 343471 w 343471"/>
                <a:gd name="connsiteY11" fmla="*/ 350996 h 350996"/>
                <a:gd name="connsiteX12" fmla="*/ 204406 w 343471"/>
                <a:gd name="connsiteY12" fmla="*/ 148590 h 350996"/>
                <a:gd name="connsiteX13" fmla="*/ 204406 w 343471"/>
                <a:gd name="connsiteY13" fmla="*/ 148590 h 350996"/>
                <a:gd name="connsiteX14" fmla="*/ 162973 w 343471"/>
                <a:gd name="connsiteY14" fmla="*/ 196882 h 350996"/>
                <a:gd name="connsiteX15" fmla="*/ 149352 w 343471"/>
                <a:gd name="connsiteY15" fmla="*/ 177451 h 350996"/>
                <a:gd name="connsiteX16" fmla="*/ 41243 w 343471"/>
                <a:gd name="connsiteY16" fmla="*/ 22765 h 350996"/>
                <a:gd name="connsiteX17" fmla="*/ 87821 w 343471"/>
                <a:gd name="connsiteY17" fmla="*/ 22765 h 350996"/>
                <a:gd name="connsiteX18" fmla="*/ 175070 w 343471"/>
                <a:gd name="connsiteY18" fmla="*/ 147542 h 350996"/>
                <a:gd name="connsiteX19" fmla="*/ 188690 w 343471"/>
                <a:gd name="connsiteY19" fmla="*/ 166973 h 350996"/>
                <a:gd name="connsiteX20" fmla="*/ 302133 w 343471"/>
                <a:gd name="connsiteY20" fmla="*/ 329184 h 350996"/>
                <a:gd name="connsiteX21" fmla="*/ 255556 w 343471"/>
                <a:gd name="connsiteY21" fmla="*/ 329184 h 350996"/>
                <a:gd name="connsiteX22" fmla="*/ 162973 w 343471"/>
                <a:gd name="connsiteY22" fmla="*/ 196787 h 350996"/>
                <a:gd name="connsiteX23" fmla="*/ 162973 w 343471"/>
                <a:gd name="connsiteY23" fmla="*/ 196787 h 350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3471" h="350996">
                  <a:moveTo>
                    <a:pt x="204406" y="148685"/>
                  </a:moveTo>
                  <a:lnTo>
                    <a:pt x="332327" y="0"/>
                  </a:lnTo>
                  <a:lnTo>
                    <a:pt x="302038" y="0"/>
                  </a:lnTo>
                  <a:lnTo>
                    <a:pt x="190976" y="129064"/>
                  </a:lnTo>
                  <a:lnTo>
                    <a:pt x="102298" y="0"/>
                  </a:lnTo>
                  <a:lnTo>
                    <a:pt x="0" y="0"/>
                  </a:lnTo>
                  <a:lnTo>
                    <a:pt x="134112" y="195167"/>
                  </a:lnTo>
                  <a:lnTo>
                    <a:pt x="0" y="350996"/>
                  </a:lnTo>
                  <a:lnTo>
                    <a:pt x="30289" y="350996"/>
                  </a:lnTo>
                  <a:lnTo>
                    <a:pt x="147542" y="214694"/>
                  </a:lnTo>
                  <a:lnTo>
                    <a:pt x="241173" y="350996"/>
                  </a:lnTo>
                  <a:lnTo>
                    <a:pt x="343471" y="350996"/>
                  </a:lnTo>
                  <a:lnTo>
                    <a:pt x="204406" y="148590"/>
                  </a:lnTo>
                  <a:lnTo>
                    <a:pt x="204406" y="148590"/>
                  </a:lnTo>
                  <a:close/>
                  <a:moveTo>
                    <a:pt x="162973" y="196882"/>
                  </a:moveTo>
                  <a:lnTo>
                    <a:pt x="149352" y="177451"/>
                  </a:lnTo>
                  <a:lnTo>
                    <a:pt x="41243" y="22765"/>
                  </a:lnTo>
                  <a:lnTo>
                    <a:pt x="87821" y="22765"/>
                  </a:lnTo>
                  <a:lnTo>
                    <a:pt x="175070" y="147542"/>
                  </a:lnTo>
                  <a:lnTo>
                    <a:pt x="188690" y="166973"/>
                  </a:lnTo>
                  <a:lnTo>
                    <a:pt x="302133" y="329184"/>
                  </a:lnTo>
                  <a:lnTo>
                    <a:pt x="255556" y="329184"/>
                  </a:lnTo>
                  <a:lnTo>
                    <a:pt x="162973" y="196787"/>
                  </a:lnTo>
                  <a:lnTo>
                    <a:pt x="162973" y="196787"/>
                  </a:ln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9248517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ummary-3 key points">
    <p:spTree>
      <p:nvGrpSpPr>
        <p:cNvPr id="1" name=""/>
        <p:cNvGrpSpPr/>
        <p:nvPr/>
      </p:nvGrpSpPr>
      <p:grpSpPr>
        <a:xfrm>
          <a:off x="0" y="0"/>
          <a:ext cx="0" cy="0"/>
          <a:chOff x="0" y="0"/>
          <a:chExt cx="0" cy="0"/>
        </a:xfrm>
      </p:grpSpPr>
      <p:pic>
        <p:nvPicPr>
          <p:cNvPr id="17" name="Graphic 285">
            <a:extLst>
              <a:ext uri="{FF2B5EF4-FFF2-40B4-BE49-F238E27FC236}">
                <a16:creationId xmlns:a16="http://schemas.microsoft.com/office/drawing/2014/main" id="{33C27B49-A27E-0D8E-47DA-07C46ED6F876}"/>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65D5DB1-B0F4-39A7-9E5F-343BB17944E4}"/>
              </a:ext>
            </a:extLst>
          </p:cNvPr>
          <p:cNvSpPr>
            <a:spLocks noGrp="1"/>
          </p:cNvSpPr>
          <p:nvPr>
            <p:ph type="title" hasCustomPrompt="1"/>
          </p:nvPr>
        </p:nvSpPr>
        <p:spPr>
          <a:xfrm>
            <a:off x="314692" y="365125"/>
            <a:ext cx="11685523" cy="886397"/>
          </a:xfrm>
        </p:spPr>
        <p:txBody>
          <a:bodyPr>
            <a:noAutofit/>
          </a:bodyPr>
          <a:lstStyle>
            <a:lvl1pPr>
              <a:defRPr b="1">
                <a:solidFill>
                  <a:schemeClr val="bg1"/>
                </a:solidFill>
              </a:defRPr>
            </a:lvl1pPr>
          </a:lstStyle>
          <a:p>
            <a:r>
              <a:rPr lang="en-US" dirty="0"/>
              <a:t>One-sentence headline stating the main takeaway message </a:t>
            </a:r>
            <a:br>
              <a:rPr lang="en-US" dirty="0"/>
            </a:br>
            <a:r>
              <a:rPr lang="en-US" dirty="0"/>
              <a:t>for the slide; no longer than two lines </a:t>
            </a:r>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3" name="Graphic 2">
            <a:extLst>
              <a:ext uri="{FF2B5EF4-FFF2-40B4-BE49-F238E27FC236}">
                <a16:creationId xmlns:a16="http://schemas.microsoft.com/office/drawing/2014/main" id="{0FD5FAFE-F099-74C8-600F-3FEE5ACA26C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14693" y="6431818"/>
            <a:ext cx="1188988" cy="285824"/>
          </a:xfrm>
          <a:prstGeom prst="rect">
            <a:avLst/>
          </a:prstGeom>
        </p:spPr>
      </p:pic>
      <p:sp>
        <p:nvSpPr>
          <p:cNvPr id="6" name="Picture Placeholder 360">
            <a:extLst>
              <a:ext uri="{FF2B5EF4-FFF2-40B4-BE49-F238E27FC236}">
                <a16:creationId xmlns:a16="http://schemas.microsoft.com/office/drawing/2014/main" id="{22CDA623-F17D-C055-60D8-139C9924BE30}"/>
              </a:ext>
            </a:extLst>
          </p:cNvPr>
          <p:cNvSpPr>
            <a:spLocks noGrp="1"/>
          </p:cNvSpPr>
          <p:nvPr>
            <p:ph type="pic" sz="quarter" idx="12"/>
          </p:nvPr>
        </p:nvSpPr>
        <p:spPr>
          <a:xfrm>
            <a:off x="1773908" y="1647919"/>
            <a:ext cx="2393950" cy="2393950"/>
          </a:xfrm>
          <a:solidFill>
            <a:schemeClr val="bg2"/>
          </a:solidFill>
        </p:spPr>
        <p:txBody>
          <a:bodyPr/>
          <a:lstStyle/>
          <a:p>
            <a:r>
              <a:rPr lang="en-US"/>
              <a:t>Click icon to add picture</a:t>
            </a:r>
            <a:endParaRPr lang="en-US" dirty="0"/>
          </a:p>
        </p:txBody>
      </p:sp>
      <p:sp>
        <p:nvSpPr>
          <p:cNvPr id="7" name="Picture Placeholder 360">
            <a:extLst>
              <a:ext uri="{FF2B5EF4-FFF2-40B4-BE49-F238E27FC236}">
                <a16:creationId xmlns:a16="http://schemas.microsoft.com/office/drawing/2014/main" id="{3347E071-335C-4249-3E65-B4125AADA3C2}"/>
              </a:ext>
            </a:extLst>
          </p:cNvPr>
          <p:cNvSpPr>
            <a:spLocks noGrp="1"/>
          </p:cNvSpPr>
          <p:nvPr>
            <p:ph type="pic" sz="quarter" idx="13"/>
          </p:nvPr>
        </p:nvSpPr>
        <p:spPr>
          <a:xfrm>
            <a:off x="4949380" y="1654993"/>
            <a:ext cx="2393950" cy="2393950"/>
          </a:xfrm>
          <a:solidFill>
            <a:schemeClr val="bg2"/>
          </a:solidFill>
        </p:spPr>
        <p:txBody>
          <a:bodyPr/>
          <a:lstStyle/>
          <a:p>
            <a:r>
              <a:rPr lang="en-US"/>
              <a:t>Click icon to add picture</a:t>
            </a:r>
          </a:p>
        </p:txBody>
      </p:sp>
      <p:sp>
        <p:nvSpPr>
          <p:cNvPr id="8" name="Picture Placeholder 360">
            <a:extLst>
              <a:ext uri="{FF2B5EF4-FFF2-40B4-BE49-F238E27FC236}">
                <a16:creationId xmlns:a16="http://schemas.microsoft.com/office/drawing/2014/main" id="{3FE91602-2738-A673-EBF8-A0ACA14E6531}"/>
              </a:ext>
            </a:extLst>
          </p:cNvPr>
          <p:cNvSpPr>
            <a:spLocks noGrp="1"/>
          </p:cNvSpPr>
          <p:nvPr>
            <p:ph type="pic" sz="quarter" idx="14"/>
          </p:nvPr>
        </p:nvSpPr>
        <p:spPr>
          <a:xfrm>
            <a:off x="8126285" y="1677066"/>
            <a:ext cx="2393950" cy="2393950"/>
          </a:xfrm>
          <a:solidFill>
            <a:schemeClr val="bg2"/>
          </a:solidFill>
        </p:spPr>
        <p:txBody>
          <a:bodyPr/>
          <a:lstStyle/>
          <a:p>
            <a:r>
              <a:rPr lang="en-US"/>
              <a:t>Click icon to add picture</a:t>
            </a:r>
          </a:p>
        </p:txBody>
      </p:sp>
      <p:sp>
        <p:nvSpPr>
          <p:cNvPr id="9" name="Text Placeholder 364">
            <a:extLst>
              <a:ext uri="{FF2B5EF4-FFF2-40B4-BE49-F238E27FC236}">
                <a16:creationId xmlns:a16="http://schemas.microsoft.com/office/drawing/2014/main" id="{9403276D-5FB8-BD3C-65B5-24E0F431ACF3}"/>
              </a:ext>
            </a:extLst>
          </p:cNvPr>
          <p:cNvSpPr>
            <a:spLocks noGrp="1"/>
          </p:cNvSpPr>
          <p:nvPr>
            <p:ph type="body" sz="quarter" idx="15" hasCustomPrompt="1"/>
          </p:nvPr>
        </p:nvSpPr>
        <p:spPr>
          <a:xfrm>
            <a:off x="1773238"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1</a:t>
            </a:r>
          </a:p>
        </p:txBody>
      </p:sp>
      <p:sp>
        <p:nvSpPr>
          <p:cNvPr id="10" name="Text Placeholder 364">
            <a:extLst>
              <a:ext uri="{FF2B5EF4-FFF2-40B4-BE49-F238E27FC236}">
                <a16:creationId xmlns:a16="http://schemas.microsoft.com/office/drawing/2014/main" id="{DEAD8E05-AA79-AD7E-E31D-26EE870F8371}"/>
              </a:ext>
            </a:extLst>
          </p:cNvPr>
          <p:cNvSpPr>
            <a:spLocks noGrp="1"/>
          </p:cNvSpPr>
          <p:nvPr>
            <p:ph type="body" sz="quarter" idx="16" hasCustomPrompt="1"/>
          </p:nvPr>
        </p:nvSpPr>
        <p:spPr>
          <a:xfrm>
            <a:off x="4949380"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2</a:t>
            </a:r>
          </a:p>
        </p:txBody>
      </p:sp>
      <p:sp>
        <p:nvSpPr>
          <p:cNvPr id="11" name="Text Placeholder 364">
            <a:extLst>
              <a:ext uri="{FF2B5EF4-FFF2-40B4-BE49-F238E27FC236}">
                <a16:creationId xmlns:a16="http://schemas.microsoft.com/office/drawing/2014/main" id="{A7759041-293D-A1CE-7012-E2391337B1E4}"/>
              </a:ext>
            </a:extLst>
          </p:cNvPr>
          <p:cNvSpPr>
            <a:spLocks noGrp="1"/>
          </p:cNvSpPr>
          <p:nvPr>
            <p:ph type="body" sz="quarter" idx="17" hasCustomPrompt="1"/>
          </p:nvPr>
        </p:nvSpPr>
        <p:spPr>
          <a:xfrm>
            <a:off x="8126285"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3</a:t>
            </a:r>
          </a:p>
        </p:txBody>
      </p:sp>
    </p:spTree>
    <p:extLst>
      <p:ext uri="{BB962C8B-B14F-4D97-AF65-F5344CB8AC3E}">
        <p14:creationId xmlns:p14="http://schemas.microsoft.com/office/powerpoint/2010/main" val="6527932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xagon custom">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AAFC910-D2D4-C5E3-4A8E-DB371D1637FC}"/>
              </a:ext>
            </a:extLst>
          </p:cNvPr>
          <p:cNvSpPr>
            <a:spLocks noGrp="1"/>
          </p:cNvSpPr>
          <p:nvPr>
            <p:ph type="pic" sz="quarter" idx="13"/>
          </p:nvPr>
        </p:nvSpPr>
        <p:spPr>
          <a:xfrm>
            <a:off x="5139371" y="-23484"/>
            <a:ext cx="6737350" cy="6865418"/>
          </a:xfrm>
          <a:custGeom>
            <a:avLst/>
            <a:gdLst>
              <a:gd name="connsiteX0" fmla="*/ 4765422 w 6737350"/>
              <a:gd name="connsiteY0" fmla="*/ 5955463 h 6865418"/>
              <a:gd name="connsiteX1" fmla="*/ 6080062 w 6737350"/>
              <a:gd name="connsiteY1" fmla="*/ 5955463 h 6865418"/>
              <a:gd name="connsiteX2" fmla="*/ 6604382 w 6737350"/>
              <a:gd name="connsiteY2" fmla="*/ 6863640 h 6865418"/>
              <a:gd name="connsiteX3" fmla="*/ 4240721 w 6737350"/>
              <a:gd name="connsiteY3" fmla="*/ 6864212 h 6865418"/>
              <a:gd name="connsiteX4" fmla="*/ 2712846 w 6737350"/>
              <a:gd name="connsiteY4" fmla="*/ 4762425 h 6865418"/>
              <a:gd name="connsiteX5" fmla="*/ 4027487 w 6737350"/>
              <a:gd name="connsiteY5" fmla="*/ 4762425 h 6865418"/>
              <a:gd name="connsiteX6" fmla="*/ 4684776 w 6737350"/>
              <a:gd name="connsiteY6" fmla="*/ 5900917 h 6865418"/>
              <a:gd name="connsiteX7" fmla="*/ 4128579 w 6737350"/>
              <a:gd name="connsiteY7" fmla="*/ 6864339 h 6865418"/>
              <a:gd name="connsiteX8" fmla="*/ 2612326 w 6737350"/>
              <a:gd name="connsiteY8" fmla="*/ 6865418 h 6865418"/>
              <a:gd name="connsiteX9" fmla="*/ 2055495 w 6737350"/>
              <a:gd name="connsiteY9" fmla="*/ 5900917 h 6865418"/>
              <a:gd name="connsiteX10" fmla="*/ 4765421 w 6737350"/>
              <a:gd name="connsiteY10" fmla="*/ 3584563 h 6865418"/>
              <a:gd name="connsiteX11" fmla="*/ 6080061 w 6737350"/>
              <a:gd name="connsiteY11" fmla="*/ 3584563 h 6865418"/>
              <a:gd name="connsiteX12" fmla="*/ 6737350 w 6737350"/>
              <a:gd name="connsiteY12" fmla="*/ 4723055 h 6865418"/>
              <a:gd name="connsiteX13" fmla="*/ 6080061 w 6737350"/>
              <a:gd name="connsiteY13" fmla="*/ 5861546 h 6865418"/>
              <a:gd name="connsiteX14" fmla="*/ 4765421 w 6737350"/>
              <a:gd name="connsiteY14" fmla="*/ 5861546 h 6865418"/>
              <a:gd name="connsiteX15" fmla="*/ 4108069 w 6737350"/>
              <a:gd name="connsiteY15" fmla="*/ 4723055 h 6865418"/>
              <a:gd name="connsiteX16" fmla="*/ 2712846 w 6737350"/>
              <a:gd name="connsiteY16" fmla="*/ 2395463 h 6865418"/>
              <a:gd name="connsiteX17" fmla="*/ 4027487 w 6737350"/>
              <a:gd name="connsiteY17" fmla="*/ 2395463 h 6865418"/>
              <a:gd name="connsiteX18" fmla="*/ 4684776 w 6737350"/>
              <a:gd name="connsiteY18" fmla="*/ 3533955 h 6865418"/>
              <a:gd name="connsiteX19" fmla="*/ 4027487 w 6737350"/>
              <a:gd name="connsiteY19" fmla="*/ 4672446 h 6865418"/>
              <a:gd name="connsiteX20" fmla="*/ 2712846 w 6737350"/>
              <a:gd name="connsiteY20" fmla="*/ 4672446 h 6865418"/>
              <a:gd name="connsiteX21" fmla="*/ 2055495 w 6737350"/>
              <a:gd name="connsiteY21" fmla="*/ 3533955 h 6865418"/>
              <a:gd name="connsiteX22" fmla="*/ 657289 w 6737350"/>
              <a:gd name="connsiteY22" fmla="*/ 1217538 h 6865418"/>
              <a:gd name="connsiteX23" fmla="*/ 1971929 w 6737350"/>
              <a:gd name="connsiteY23" fmla="*/ 1217538 h 6865418"/>
              <a:gd name="connsiteX24" fmla="*/ 2629281 w 6737350"/>
              <a:gd name="connsiteY24" fmla="*/ 2356092 h 6865418"/>
              <a:gd name="connsiteX25" fmla="*/ 1971929 w 6737350"/>
              <a:gd name="connsiteY25" fmla="*/ 3494584 h 6865418"/>
              <a:gd name="connsiteX26" fmla="*/ 657289 w 6737350"/>
              <a:gd name="connsiteY26" fmla="*/ 3494584 h 6865418"/>
              <a:gd name="connsiteX27" fmla="*/ 0 w 6737350"/>
              <a:gd name="connsiteY27" fmla="*/ 2356092 h 6865418"/>
              <a:gd name="connsiteX28" fmla="*/ 4765421 w 6737350"/>
              <a:gd name="connsiteY28" fmla="*/ 1217537 h 6865418"/>
              <a:gd name="connsiteX29" fmla="*/ 6080061 w 6737350"/>
              <a:gd name="connsiteY29" fmla="*/ 1217537 h 6865418"/>
              <a:gd name="connsiteX30" fmla="*/ 6737350 w 6737350"/>
              <a:gd name="connsiteY30" fmla="*/ 2356092 h 6865418"/>
              <a:gd name="connsiteX31" fmla="*/ 6080061 w 6737350"/>
              <a:gd name="connsiteY31" fmla="*/ 3494584 h 6865418"/>
              <a:gd name="connsiteX32" fmla="*/ 4765421 w 6737350"/>
              <a:gd name="connsiteY32" fmla="*/ 3494584 h 6865418"/>
              <a:gd name="connsiteX33" fmla="*/ 4108069 w 6737350"/>
              <a:gd name="connsiteY33" fmla="*/ 2356092 h 6865418"/>
              <a:gd name="connsiteX34" fmla="*/ 2712846 w 6737350"/>
              <a:gd name="connsiteY34" fmla="*/ 39549 h 6865418"/>
              <a:gd name="connsiteX35" fmla="*/ 4027487 w 6737350"/>
              <a:gd name="connsiteY35" fmla="*/ 39549 h 6865418"/>
              <a:gd name="connsiteX36" fmla="*/ 4684776 w 6737350"/>
              <a:gd name="connsiteY36" fmla="*/ 1178041 h 6865418"/>
              <a:gd name="connsiteX37" fmla="*/ 4027487 w 6737350"/>
              <a:gd name="connsiteY37" fmla="*/ 2316532 h 6865418"/>
              <a:gd name="connsiteX38" fmla="*/ 2712846 w 6737350"/>
              <a:gd name="connsiteY38" fmla="*/ 2316532 h 6865418"/>
              <a:gd name="connsiteX39" fmla="*/ 2055495 w 6737350"/>
              <a:gd name="connsiteY39" fmla="*/ 1178041 h 6865418"/>
              <a:gd name="connsiteX40" fmla="*/ 13492 w 6737350"/>
              <a:gd name="connsiteY40" fmla="*/ 0 h 6865418"/>
              <a:gd name="connsiteX41" fmla="*/ 2631396 w 6737350"/>
              <a:gd name="connsiteY41" fmla="*/ 13447 h 6865418"/>
              <a:gd name="connsiteX42" fmla="*/ 1973010 w 6737350"/>
              <a:gd name="connsiteY42" fmla="*/ 1137655 h 6865418"/>
              <a:gd name="connsiteX43" fmla="*/ 658369 w 6737350"/>
              <a:gd name="connsiteY43" fmla="*/ 1137655 h 6865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737350" h="6865418">
                <a:moveTo>
                  <a:pt x="4765422" y="5955463"/>
                </a:moveTo>
                <a:lnTo>
                  <a:pt x="6080062" y="5955463"/>
                </a:lnTo>
                <a:lnTo>
                  <a:pt x="6604382" y="6863640"/>
                </a:lnTo>
                <a:lnTo>
                  <a:pt x="4240721" y="6864212"/>
                </a:lnTo>
                <a:close/>
                <a:moveTo>
                  <a:pt x="2712846" y="4762425"/>
                </a:moveTo>
                <a:lnTo>
                  <a:pt x="4027487" y="4762425"/>
                </a:lnTo>
                <a:lnTo>
                  <a:pt x="4684776" y="5900917"/>
                </a:lnTo>
                <a:lnTo>
                  <a:pt x="4128579" y="6864339"/>
                </a:lnTo>
                <a:lnTo>
                  <a:pt x="2612326" y="6865418"/>
                </a:lnTo>
                <a:lnTo>
                  <a:pt x="2055495" y="5900917"/>
                </a:lnTo>
                <a:close/>
                <a:moveTo>
                  <a:pt x="4765421" y="3584563"/>
                </a:moveTo>
                <a:lnTo>
                  <a:pt x="6080061" y="3584563"/>
                </a:lnTo>
                <a:lnTo>
                  <a:pt x="6737350" y="4723055"/>
                </a:lnTo>
                <a:lnTo>
                  <a:pt x="6080061" y="5861546"/>
                </a:lnTo>
                <a:lnTo>
                  <a:pt x="4765421" y="5861546"/>
                </a:lnTo>
                <a:lnTo>
                  <a:pt x="4108069" y="4723055"/>
                </a:lnTo>
                <a:close/>
                <a:moveTo>
                  <a:pt x="2712846" y="2395463"/>
                </a:moveTo>
                <a:lnTo>
                  <a:pt x="4027487" y="2395463"/>
                </a:lnTo>
                <a:lnTo>
                  <a:pt x="4684776" y="3533955"/>
                </a:lnTo>
                <a:lnTo>
                  <a:pt x="4027487" y="4672446"/>
                </a:lnTo>
                <a:lnTo>
                  <a:pt x="2712846" y="4672446"/>
                </a:lnTo>
                <a:lnTo>
                  <a:pt x="2055495" y="3533955"/>
                </a:lnTo>
                <a:close/>
                <a:moveTo>
                  <a:pt x="657289" y="1217538"/>
                </a:moveTo>
                <a:lnTo>
                  <a:pt x="1971929" y="1217538"/>
                </a:lnTo>
                <a:lnTo>
                  <a:pt x="2629281" y="2356092"/>
                </a:lnTo>
                <a:lnTo>
                  <a:pt x="1971929" y="3494584"/>
                </a:lnTo>
                <a:lnTo>
                  <a:pt x="657289" y="3494584"/>
                </a:lnTo>
                <a:lnTo>
                  <a:pt x="0" y="2356092"/>
                </a:lnTo>
                <a:close/>
                <a:moveTo>
                  <a:pt x="4765421" y="1217537"/>
                </a:moveTo>
                <a:lnTo>
                  <a:pt x="6080061" y="1217537"/>
                </a:lnTo>
                <a:lnTo>
                  <a:pt x="6737350" y="2356092"/>
                </a:lnTo>
                <a:lnTo>
                  <a:pt x="6080061" y="3494584"/>
                </a:lnTo>
                <a:lnTo>
                  <a:pt x="4765421" y="3494584"/>
                </a:lnTo>
                <a:lnTo>
                  <a:pt x="4108069" y="2356092"/>
                </a:lnTo>
                <a:close/>
                <a:moveTo>
                  <a:pt x="2712846" y="39549"/>
                </a:moveTo>
                <a:lnTo>
                  <a:pt x="4027487" y="39549"/>
                </a:lnTo>
                <a:lnTo>
                  <a:pt x="4684776" y="1178041"/>
                </a:lnTo>
                <a:lnTo>
                  <a:pt x="4027487" y="2316532"/>
                </a:lnTo>
                <a:lnTo>
                  <a:pt x="2712846" y="2316532"/>
                </a:lnTo>
                <a:lnTo>
                  <a:pt x="2055495" y="1178041"/>
                </a:lnTo>
                <a:close/>
                <a:moveTo>
                  <a:pt x="13492" y="0"/>
                </a:moveTo>
                <a:lnTo>
                  <a:pt x="2631396" y="13447"/>
                </a:lnTo>
                <a:lnTo>
                  <a:pt x="1973010" y="1137655"/>
                </a:lnTo>
                <a:lnTo>
                  <a:pt x="658369" y="1137655"/>
                </a:lnTo>
                <a:close/>
              </a:path>
            </a:pathLst>
          </a:custGeom>
        </p:spPr>
        <p:txBody>
          <a:bodyPr wrap="square">
            <a:noAutofit/>
          </a:bodyPr>
          <a:lstStyle/>
          <a:p>
            <a:r>
              <a:rPr lang="en-US"/>
              <a:t>Click icon to add picture</a:t>
            </a:r>
          </a:p>
        </p:txBody>
      </p:sp>
      <p:sp>
        <p:nvSpPr>
          <p:cNvPr id="2" name="Title 1">
            <a:extLst>
              <a:ext uri="{FF2B5EF4-FFF2-40B4-BE49-F238E27FC236}">
                <a16:creationId xmlns:a16="http://schemas.microsoft.com/office/drawing/2014/main" id="{B6D7CE54-A067-C608-8071-D9BFAF60EA84}"/>
              </a:ext>
            </a:extLst>
          </p:cNvPr>
          <p:cNvSpPr>
            <a:spLocks noGrp="1"/>
          </p:cNvSpPr>
          <p:nvPr>
            <p:ph type="title" hasCustomPrompt="1"/>
          </p:nvPr>
        </p:nvSpPr>
        <p:spPr>
          <a:xfrm>
            <a:off x="314693" y="365125"/>
            <a:ext cx="4412934" cy="1772793"/>
          </a:xfrm>
        </p:spPr>
        <p:txBody>
          <a:bodyPr anchor="t" anchorCtr="0">
            <a:noAutofit/>
          </a:bodyPr>
          <a:lstStyle/>
          <a:p>
            <a:r>
              <a:rPr lang="en-US" dirty="0"/>
              <a:t>One-sentence headline stating the main takeaway message </a:t>
            </a:r>
            <a:br>
              <a:rPr lang="en-US" dirty="0"/>
            </a:br>
            <a:r>
              <a:rPr lang="en-US" dirty="0"/>
              <a:t>for the slide</a:t>
            </a:r>
          </a:p>
        </p:txBody>
      </p:sp>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3" y="2514601"/>
            <a:ext cx="4412934" cy="3756990"/>
          </a:xfrm>
        </p:spPr>
        <p:txBody>
          <a:bodyPr anchor="t" anchorCtr="0">
            <a:noAutofit/>
          </a:bodyPr>
          <a:lstStyle>
            <a:lvl1pPr marL="0" indent="0">
              <a:buNone/>
              <a:defRPr sz="2000"/>
            </a:lvl1pPr>
          </a:lstStyle>
          <a:p>
            <a:r>
              <a:rPr lang="en-US" dirty="0"/>
              <a:t>Supporting point 1 </a:t>
            </a:r>
            <a:br>
              <a:rPr lang="en-US" dirty="0"/>
            </a:br>
            <a:r>
              <a:rPr lang="en-US" dirty="0"/>
              <a:t>Supporting point 2</a:t>
            </a:r>
            <a:br>
              <a:rPr lang="en-US" dirty="0"/>
            </a:br>
            <a:r>
              <a:rPr lang="en-US" dirty="0"/>
              <a:t>Supporting point 3</a:t>
            </a:r>
          </a:p>
        </p:txBody>
      </p:sp>
    </p:spTree>
    <p:extLst>
      <p:ext uri="{BB962C8B-B14F-4D97-AF65-F5344CB8AC3E}">
        <p14:creationId xmlns:p14="http://schemas.microsoft.com/office/powerpoint/2010/main" val="35542031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ummary - ORNL">
    <p:spTree>
      <p:nvGrpSpPr>
        <p:cNvPr id="1" name=""/>
        <p:cNvGrpSpPr/>
        <p:nvPr/>
      </p:nvGrpSpPr>
      <p:grpSpPr>
        <a:xfrm>
          <a:off x="0" y="0"/>
          <a:ext cx="0" cy="0"/>
          <a:chOff x="0" y="0"/>
          <a:chExt cx="0" cy="0"/>
        </a:xfrm>
      </p:grpSpPr>
      <p:pic>
        <p:nvPicPr>
          <p:cNvPr id="3" name="Graphic 285">
            <a:extLst>
              <a:ext uri="{FF2B5EF4-FFF2-40B4-BE49-F238E27FC236}">
                <a16:creationId xmlns:a16="http://schemas.microsoft.com/office/drawing/2014/main" id="{89B1F087-DF83-09A8-95A1-156B3E903116}"/>
              </a:ext>
            </a:extLst>
          </p:cNvPr>
          <p:cNvPicPr>
            <a:picLocks noChangeAspect="1"/>
          </p:cNvPicPr>
          <p:nvPr userDrawn="1"/>
        </p:nvPicPr>
        <p:blipFill>
          <a:blip r:embed="rId2"/>
          <a:srcRect/>
          <a:stretch/>
        </p:blipFill>
        <p:spPr>
          <a:xfrm>
            <a:off x="0" y="0"/>
            <a:ext cx="12192000" cy="6858000"/>
          </a:xfrm>
          <a:prstGeom prst="rect">
            <a:avLst/>
          </a:prstGeom>
        </p:spPr>
      </p:pic>
      <p:grpSp>
        <p:nvGrpSpPr>
          <p:cNvPr id="2" name="Group 1">
            <a:extLst>
              <a:ext uri="{FF2B5EF4-FFF2-40B4-BE49-F238E27FC236}">
                <a16:creationId xmlns:a16="http://schemas.microsoft.com/office/drawing/2014/main" id="{CE6F3ADE-A89C-6520-CF9E-35DBBF658006}"/>
              </a:ext>
            </a:extLst>
          </p:cNvPr>
          <p:cNvGrpSpPr/>
          <p:nvPr userDrawn="1"/>
        </p:nvGrpSpPr>
        <p:grpSpPr>
          <a:xfrm>
            <a:off x="4258364" y="5999147"/>
            <a:ext cx="3675272" cy="369332"/>
            <a:chOff x="2384568" y="6390825"/>
            <a:chExt cx="3439954" cy="345685"/>
          </a:xfrm>
        </p:grpSpPr>
        <p:pic>
          <p:nvPicPr>
            <p:cNvPr id="5" name="Graphic 4">
              <a:extLst>
                <a:ext uri="{FF2B5EF4-FFF2-40B4-BE49-F238E27FC236}">
                  <a16:creationId xmlns:a16="http://schemas.microsoft.com/office/drawing/2014/main" id="{01B8E79D-B334-5A32-32FE-8CC93A632A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84568" y="6424653"/>
              <a:ext cx="1103769" cy="278048"/>
            </a:xfrm>
            <a:prstGeom prst="rect">
              <a:avLst/>
            </a:prstGeom>
          </p:spPr>
        </p:pic>
        <p:sp>
          <p:nvSpPr>
            <p:cNvPr id="6" name="TextBox 5">
              <a:extLst>
                <a:ext uri="{FF2B5EF4-FFF2-40B4-BE49-F238E27FC236}">
                  <a16:creationId xmlns:a16="http://schemas.microsoft.com/office/drawing/2014/main" id="{724FEE0D-24E7-9F86-60D8-E8982B5DB295}"/>
                </a:ext>
              </a:extLst>
            </p:cNvPr>
            <p:cNvSpPr txBox="1"/>
            <p:nvPr userDrawn="1"/>
          </p:nvSpPr>
          <p:spPr>
            <a:xfrm>
              <a:off x="3588247" y="6390825"/>
              <a:ext cx="2236275" cy="345685"/>
            </a:xfrm>
            <a:prstGeom prst="rect">
              <a:avLst/>
            </a:prstGeom>
            <a:noFill/>
          </p:spPr>
          <p:txBody>
            <a:bodyPr wrap="square" rtlCol="0">
              <a:spAutoFit/>
            </a:bodyPr>
            <a:lstStyle/>
            <a:p>
              <a:r>
                <a:rPr lang="en-US" sz="900" b="0" dirty="0">
                  <a:solidFill>
                    <a:schemeClr val="bg1"/>
                  </a:solidFill>
                  <a:latin typeface="Roboto" panose="02000000000000000000" pitchFamily="2" charset="0"/>
                  <a:ea typeface="Roboto" panose="02000000000000000000" pitchFamily="2" charset="0"/>
                </a:rPr>
                <a:t>ORNL IS MANAGED BY UT-BATTELLE LLC </a:t>
              </a:r>
              <a:br>
                <a:rPr lang="en-US" sz="900" b="0" dirty="0">
                  <a:solidFill>
                    <a:schemeClr val="bg1"/>
                  </a:solidFill>
                  <a:latin typeface="Roboto" panose="02000000000000000000" pitchFamily="2" charset="0"/>
                  <a:ea typeface="Roboto" panose="02000000000000000000" pitchFamily="2" charset="0"/>
                </a:rPr>
              </a:br>
              <a:r>
                <a:rPr lang="en-US" sz="900" b="0" dirty="0">
                  <a:solidFill>
                    <a:schemeClr val="bg1"/>
                  </a:solidFill>
                  <a:latin typeface="Roboto" panose="02000000000000000000" pitchFamily="2" charset="0"/>
                  <a:ea typeface="Roboto" panose="02000000000000000000" pitchFamily="2" charset="0"/>
                </a:rPr>
                <a:t>FOR THE US DEPARTMENT OF ENERGY</a:t>
              </a:r>
            </a:p>
          </p:txBody>
        </p:sp>
      </p:grpSp>
      <p:pic>
        <p:nvPicPr>
          <p:cNvPr id="37" name="Graphic 36">
            <a:extLst>
              <a:ext uri="{FF2B5EF4-FFF2-40B4-BE49-F238E27FC236}">
                <a16:creationId xmlns:a16="http://schemas.microsoft.com/office/drawing/2014/main" id="{5CAC3282-DC62-4A2A-767F-48373E113E9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209255" y="2735048"/>
            <a:ext cx="5773490" cy="1387904"/>
          </a:xfrm>
          <a:prstGeom prst="rect">
            <a:avLst/>
          </a:prstGeom>
        </p:spPr>
      </p:pic>
    </p:spTree>
    <p:extLst>
      <p:ext uri="{BB962C8B-B14F-4D97-AF65-F5344CB8AC3E}">
        <p14:creationId xmlns:p14="http://schemas.microsoft.com/office/powerpoint/2010/main" val="1754154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Landscap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0FE843FE-B2D6-28A8-6229-2F4F14E7EA05}"/>
              </a:ext>
            </a:extLst>
          </p:cNvPr>
          <p:cNvSpPr/>
          <p:nvPr userDrawn="1"/>
        </p:nvSpPr>
        <p:spPr>
          <a:xfrm>
            <a:off x="-1"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5" fmla="*/ 5609063 w 12192000"/>
              <a:gd name="connsiteY5" fmla="*/ 1505414 h 6858000"/>
              <a:gd name="connsiteX6" fmla="*/ 5609063 w 12192000"/>
              <a:gd name="connsiteY6" fmla="*/ 5352586 h 6858000"/>
              <a:gd name="connsiteX7" fmla="*/ 11452302 w 12192000"/>
              <a:gd name="connsiteY7" fmla="*/ 5352586 h 6858000"/>
              <a:gd name="connsiteX8" fmla="*/ 11452302 w 12192000"/>
              <a:gd name="connsiteY8" fmla="*/ 1505414 h 6858000"/>
              <a:gd name="connsiteX9" fmla="*/ 5609063 w 12192000"/>
              <a:gd name="connsiteY9" fmla="*/ 150541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8000">
                <a:moveTo>
                  <a:pt x="0" y="0"/>
                </a:moveTo>
                <a:lnTo>
                  <a:pt x="12192000" y="0"/>
                </a:lnTo>
                <a:lnTo>
                  <a:pt x="12192000" y="6858000"/>
                </a:lnTo>
                <a:lnTo>
                  <a:pt x="0" y="6858000"/>
                </a:lnTo>
                <a:lnTo>
                  <a:pt x="0" y="0"/>
                </a:lnTo>
                <a:close/>
                <a:moveTo>
                  <a:pt x="5609063" y="1505414"/>
                </a:moveTo>
                <a:lnTo>
                  <a:pt x="5609063" y="5352586"/>
                </a:lnTo>
                <a:lnTo>
                  <a:pt x="11452302" y="5352586"/>
                </a:lnTo>
                <a:lnTo>
                  <a:pt x="11452302" y="1505414"/>
                </a:lnTo>
                <a:lnTo>
                  <a:pt x="5609063" y="1505414"/>
                </a:lnTo>
                <a:close/>
              </a:path>
            </a:pathLst>
          </a:cu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27FB722-2E40-971C-7B7A-5663B28FCDB7}"/>
              </a:ext>
            </a:extLst>
          </p:cNvPr>
          <p:cNvSpPr>
            <a:spLocks noGrp="1"/>
          </p:cNvSpPr>
          <p:nvPr>
            <p:ph type="ctrTitle" hasCustomPrompt="1"/>
          </p:nvPr>
        </p:nvSpPr>
        <p:spPr>
          <a:xfrm>
            <a:off x="897657" y="2292076"/>
            <a:ext cx="4465176" cy="997196"/>
          </a:xfrm>
        </p:spPr>
        <p:txBody>
          <a:bodyPr wrap="square" anchor="t" anchorCtr="0">
            <a:noAutofit/>
          </a:bodyPr>
          <a:lstStyle>
            <a:lvl1pPr algn="l">
              <a:spcBef>
                <a:spcPts val="1200"/>
              </a:spcBef>
              <a:spcAft>
                <a:spcPts val="60"/>
              </a:spcAft>
              <a:defRPr sz="3600" b="1">
                <a:solidFill>
                  <a:schemeClr val="bg1"/>
                </a:solidFill>
              </a:defRPr>
            </a:lvl1pPr>
          </a:lstStyle>
          <a:p>
            <a:r>
              <a:rPr lang="en-US" dirty="0"/>
              <a:t>Presentation Title (Text size no larger than 32pt)</a:t>
            </a:r>
          </a:p>
        </p:txBody>
      </p:sp>
      <p:sp>
        <p:nvSpPr>
          <p:cNvPr id="3" name="Subtitle 2">
            <a:extLst>
              <a:ext uri="{FF2B5EF4-FFF2-40B4-BE49-F238E27FC236}">
                <a16:creationId xmlns:a16="http://schemas.microsoft.com/office/drawing/2014/main" id="{34CCE055-46B1-6279-21B5-27B8352AB9EC}"/>
              </a:ext>
            </a:extLst>
          </p:cNvPr>
          <p:cNvSpPr>
            <a:spLocks noGrp="1"/>
          </p:cNvSpPr>
          <p:nvPr>
            <p:ph type="subTitle" idx="1" hasCustomPrompt="1"/>
          </p:nvPr>
        </p:nvSpPr>
        <p:spPr>
          <a:xfrm>
            <a:off x="897657" y="4019391"/>
            <a:ext cx="4465176" cy="193899"/>
          </a:xfrm>
        </p:spPr>
        <p:txBody>
          <a:bodyPr wrap="square" anchor="t" anchorCtr="0">
            <a:noAutofit/>
          </a:bodyPr>
          <a:lstStyle>
            <a:lvl1pPr marL="0" indent="0" algn="l">
              <a:spcBef>
                <a:spcPts val="1200"/>
              </a:spcBef>
              <a:spcAft>
                <a:spcPts val="60"/>
              </a:spcAft>
              <a:buNone/>
              <a:defRPr sz="1400" b="1" spc="1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PRESENTED BY</a:t>
            </a:r>
          </a:p>
        </p:txBody>
      </p:sp>
      <p:sp>
        <p:nvSpPr>
          <p:cNvPr id="1962" name="Text Placeholder 1961">
            <a:extLst>
              <a:ext uri="{FF2B5EF4-FFF2-40B4-BE49-F238E27FC236}">
                <a16:creationId xmlns:a16="http://schemas.microsoft.com/office/drawing/2014/main" id="{05A0F360-5E2B-1313-55AF-9056EF7E8BC2}"/>
              </a:ext>
            </a:extLst>
          </p:cNvPr>
          <p:cNvSpPr>
            <a:spLocks noGrp="1"/>
          </p:cNvSpPr>
          <p:nvPr>
            <p:ph type="body" sz="quarter" idx="14" hasCustomPrompt="1"/>
          </p:nvPr>
        </p:nvSpPr>
        <p:spPr>
          <a:xfrm>
            <a:off x="897657" y="1880997"/>
            <a:ext cx="4465176" cy="193899"/>
          </a:xfrm>
        </p:spPr>
        <p:txBody>
          <a:bodyPr wrap="square" anchor="t" anchorCtr="0">
            <a:noAutofit/>
          </a:bodyPr>
          <a:lstStyle>
            <a:lvl1pPr marL="0" indent="0" algn="l">
              <a:spcBef>
                <a:spcPts val="1200"/>
              </a:spcBef>
              <a:spcAft>
                <a:spcPts val="60"/>
              </a:spcAft>
              <a:buNone/>
              <a:defRPr sz="1400" b="0" i="0" spc="150" baseline="0">
                <a:solidFill>
                  <a:schemeClr val="bg1"/>
                </a:solidFill>
                <a:latin typeface="+mn-lt"/>
                <a:ea typeface="Roboto Light" panose="02000000000000000000" pitchFamily="2" charset="0"/>
              </a:defRPr>
            </a:lvl1pPr>
            <a:lvl2pPr marL="457200" indent="0" algn="ctr">
              <a:buNone/>
              <a:defRPr sz="1400">
                <a:solidFill>
                  <a:schemeClr val="bg1"/>
                </a:solidFill>
              </a:defRPr>
            </a:lvl2pPr>
            <a:lvl3pPr marL="914400" indent="0" algn="ctr">
              <a:buNone/>
              <a:defRPr sz="1400">
                <a:solidFill>
                  <a:schemeClr val="bg1"/>
                </a:solidFill>
              </a:defRPr>
            </a:lvl3pPr>
            <a:lvl4pPr marL="1371600" indent="0" algn="ctr">
              <a:buNone/>
              <a:defRPr sz="1400">
                <a:solidFill>
                  <a:schemeClr val="bg1"/>
                </a:solidFill>
              </a:defRPr>
            </a:lvl4pPr>
            <a:lvl5pPr marL="1828800" indent="0" algn="ctr">
              <a:buNone/>
              <a:defRPr sz="1400">
                <a:solidFill>
                  <a:schemeClr val="bg1"/>
                </a:solidFill>
              </a:defRPr>
            </a:lvl5pPr>
          </a:lstStyle>
          <a:p>
            <a:pPr lvl="0"/>
            <a:r>
              <a:rPr lang="en-US" dirty="0"/>
              <a:t>MONTH XX, XXXX | LOCATION</a:t>
            </a:r>
          </a:p>
        </p:txBody>
      </p:sp>
      <p:sp>
        <p:nvSpPr>
          <p:cNvPr id="1964" name="Text Placeholder 1963">
            <a:extLst>
              <a:ext uri="{FF2B5EF4-FFF2-40B4-BE49-F238E27FC236}">
                <a16:creationId xmlns:a16="http://schemas.microsoft.com/office/drawing/2014/main" id="{D8874D39-76D3-2E6D-F8DD-E0676BF138C5}"/>
              </a:ext>
            </a:extLst>
          </p:cNvPr>
          <p:cNvSpPr>
            <a:spLocks noGrp="1"/>
          </p:cNvSpPr>
          <p:nvPr>
            <p:ph type="body" sz="quarter" idx="15" hasCustomPrompt="1"/>
          </p:nvPr>
        </p:nvSpPr>
        <p:spPr>
          <a:xfrm>
            <a:off x="897657" y="4371534"/>
            <a:ext cx="4465176" cy="332399"/>
          </a:xfrm>
        </p:spPr>
        <p:txBody>
          <a:bodyPr wrap="square" anchor="t" anchorCtr="0">
            <a:noAutofit/>
          </a:bodyPr>
          <a:lstStyle>
            <a:lvl1pPr marL="0" indent="0" algn="l">
              <a:spcBef>
                <a:spcPts val="1200"/>
              </a:spcBef>
              <a:spcAft>
                <a:spcPts val="60"/>
              </a:spcAft>
              <a:buNone/>
              <a:defRPr sz="2400" b="0" i="0">
                <a:solidFill>
                  <a:schemeClr val="bg1"/>
                </a:solidFill>
                <a:latin typeface="Roboto Light" panose="02000000000000000000" pitchFamily="2" charset="0"/>
                <a:ea typeface="Roboto Light" panose="02000000000000000000" pitchFamily="2" charset="0"/>
              </a:defRPr>
            </a:lvl1pPr>
            <a:lvl2pPr marL="457200" indent="0" algn="ctr">
              <a:buNone/>
              <a:defRPr sz="2400">
                <a:solidFill>
                  <a:schemeClr val="bg1"/>
                </a:solidFill>
              </a:defRPr>
            </a:lvl2pPr>
            <a:lvl3pPr marL="914400" indent="0" algn="ctr">
              <a:buNone/>
              <a:defRPr sz="2400">
                <a:solidFill>
                  <a:schemeClr val="bg1"/>
                </a:solidFill>
              </a:defRPr>
            </a:lvl3pPr>
            <a:lvl4pPr marL="1371600" indent="0" algn="ctr">
              <a:buNone/>
              <a:defRPr sz="2400">
                <a:solidFill>
                  <a:schemeClr val="bg1"/>
                </a:solidFill>
              </a:defRPr>
            </a:lvl4pPr>
            <a:lvl5pPr marL="1828800" indent="0" algn="ctr">
              <a:buNone/>
              <a:defRPr sz="2400">
                <a:solidFill>
                  <a:schemeClr val="bg1"/>
                </a:solidFill>
              </a:defRPr>
            </a:lvl5pPr>
          </a:lstStyle>
          <a:p>
            <a:pPr lvl="0"/>
            <a:r>
              <a:rPr lang="en-US" dirty="0"/>
              <a:t>First Name, Last Name</a:t>
            </a:r>
          </a:p>
        </p:txBody>
      </p:sp>
      <p:sp>
        <p:nvSpPr>
          <p:cNvPr id="8" name="Rectangle 7">
            <a:extLst>
              <a:ext uri="{FF2B5EF4-FFF2-40B4-BE49-F238E27FC236}">
                <a16:creationId xmlns:a16="http://schemas.microsoft.com/office/drawing/2014/main" id="{C565AA18-2C89-EB56-1919-13EF35EFFBC8}"/>
              </a:ext>
            </a:extLst>
          </p:cNvPr>
          <p:cNvSpPr/>
          <p:nvPr userDrawn="1"/>
        </p:nvSpPr>
        <p:spPr>
          <a:xfrm>
            <a:off x="897656" y="3793881"/>
            <a:ext cx="854364" cy="7191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D529654C-4DCE-CBB4-4BA7-74D0EC3EB963}"/>
              </a:ext>
            </a:extLst>
          </p:cNvPr>
          <p:cNvGrpSpPr/>
          <p:nvPr userDrawn="1"/>
        </p:nvGrpSpPr>
        <p:grpSpPr>
          <a:xfrm>
            <a:off x="897656" y="6161203"/>
            <a:ext cx="4842685" cy="429764"/>
            <a:chOff x="2384568" y="6419574"/>
            <a:chExt cx="4161723" cy="369332"/>
          </a:xfrm>
        </p:grpSpPr>
        <p:pic>
          <p:nvPicPr>
            <p:cNvPr id="41" name="Graphic 40">
              <a:extLst>
                <a:ext uri="{FF2B5EF4-FFF2-40B4-BE49-F238E27FC236}">
                  <a16:creationId xmlns:a16="http://schemas.microsoft.com/office/drawing/2014/main" id="{1E739D28-04EF-E5F5-AE3E-05983A5739A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84568" y="6424653"/>
              <a:ext cx="1103769" cy="278048"/>
            </a:xfrm>
            <a:prstGeom prst="rect">
              <a:avLst/>
            </a:prstGeom>
          </p:spPr>
        </p:pic>
        <p:sp>
          <p:nvSpPr>
            <p:cNvPr id="42" name="TextBox 41">
              <a:extLst>
                <a:ext uri="{FF2B5EF4-FFF2-40B4-BE49-F238E27FC236}">
                  <a16:creationId xmlns:a16="http://schemas.microsoft.com/office/drawing/2014/main" id="{2BA706AB-C5B5-40F2-B756-AD0F7D731AE5}"/>
                </a:ext>
              </a:extLst>
            </p:cNvPr>
            <p:cNvSpPr txBox="1"/>
            <p:nvPr userDrawn="1"/>
          </p:nvSpPr>
          <p:spPr>
            <a:xfrm>
              <a:off x="3588247" y="6419574"/>
              <a:ext cx="2958044" cy="369332"/>
            </a:xfrm>
            <a:prstGeom prst="rect">
              <a:avLst/>
            </a:prstGeom>
            <a:noFill/>
          </p:spPr>
          <p:txBody>
            <a:bodyPr wrap="square" rtlCol="0">
              <a:spAutoFit/>
            </a:bodyPr>
            <a:lstStyle/>
            <a:p>
              <a:r>
                <a:rPr lang="en-US" sz="900" b="0" dirty="0">
                  <a:solidFill>
                    <a:schemeClr val="bg1"/>
                  </a:solidFill>
                  <a:latin typeface="Roboto" panose="02000000000000000000" pitchFamily="2" charset="0"/>
                  <a:ea typeface="Roboto" panose="02000000000000000000" pitchFamily="2" charset="0"/>
                </a:rPr>
                <a:t>ORNL IS MANAGED BY UT-BATTELLE LLC </a:t>
              </a:r>
              <a:br>
                <a:rPr lang="en-US" sz="900" b="0" dirty="0">
                  <a:solidFill>
                    <a:schemeClr val="bg1"/>
                  </a:solidFill>
                  <a:latin typeface="Roboto" panose="02000000000000000000" pitchFamily="2" charset="0"/>
                  <a:ea typeface="Roboto" panose="02000000000000000000" pitchFamily="2" charset="0"/>
                </a:rPr>
              </a:br>
              <a:r>
                <a:rPr lang="en-US" sz="900" b="0" dirty="0">
                  <a:solidFill>
                    <a:schemeClr val="bg1"/>
                  </a:solidFill>
                  <a:latin typeface="Roboto" panose="02000000000000000000" pitchFamily="2" charset="0"/>
                  <a:ea typeface="Roboto" panose="02000000000000000000" pitchFamily="2" charset="0"/>
                </a:rPr>
                <a:t>FOR THE US DEPARTMENT OF ENERGY</a:t>
              </a:r>
            </a:p>
          </p:txBody>
        </p:sp>
      </p:grpSp>
      <p:sp>
        <p:nvSpPr>
          <p:cNvPr id="48" name="Text Placeholder 47">
            <a:extLst>
              <a:ext uri="{FF2B5EF4-FFF2-40B4-BE49-F238E27FC236}">
                <a16:creationId xmlns:a16="http://schemas.microsoft.com/office/drawing/2014/main" id="{894AF511-2F91-5CEA-AAAB-75308FF6C4DB}"/>
              </a:ext>
            </a:extLst>
          </p:cNvPr>
          <p:cNvSpPr>
            <a:spLocks noGrp="1"/>
          </p:cNvSpPr>
          <p:nvPr>
            <p:ph type="body" sz="quarter" idx="17" hasCustomPrompt="1"/>
          </p:nvPr>
        </p:nvSpPr>
        <p:spPr>
          <a:xfrm>
            <a:off x="897657" y="4881013"/>
            <a:ext cx="4465176" cy="246221"/>
          </a:xfrm>
        </p:spPr>
        <p:txBody>
          <a:bodyPr wrap="square" anchor="t" anchorCtr="0">
            <a:noAutofit/>
          </a:bodyPr>
          <a:lstStyle>
            <a:lvl1pPr marL="0" indent="0" algn="l">
              <a:lnSpc>
                <a:spcPct val="100000"/>
              </a:lnSpc>
              <a:spcBef>
                <a:spcPts val="1200"/>
              </a:spcBef>
              <a:spcAft>
                <a:spcPts val="60"/>
              </a:spcAft>
              <a:buNone/>
              <a:defRPr sz="1600" b="0" i="0">
                <a:solidFill>
                  <a:schemeClr val="bg1"/>
                </a:solidFill>
                <a:latin typeface="+mn-lt"/>
                <a:ea typeface="Roboto Light" panose="02000000000000000000" pitchFamily="2" charset="0"/>
              </a:defRPr>
            </a:lvl1pPr>
            <a:lvl2pPr marL="457200" indent="0" algn="ctr">
              <a:buNone/>
              <a:defRPr sz="1600" b="0" i="0">
                <a:solidFill>
                  <a:schemeClr val="bg1"/>
                </a:solidFill>
                <a:latin typeface="Roboto Light" panose="02000000000000000000" pitchFamily="2" charset="0"/>
                <a:ea typeface="Roboto Light" panose="02000000000000000000" pitchFamily="2" charset="0"/>
              </a:defRPr>
            </a:lvl2pPr>
            <a:lvl3pPr marL="914400" indent="0" algn="ctr">
              <a:buNone/>
              <a:defRPr sz="1600" b="0" i="0">
                <a:solidFill>
                  <a:schemeClr val="bg1"/>
                </a:solidFill>
                <a:latin typeface="Roboto Light" panose="02000000000000000000" pitchFamily="2" charset="0"/>
                <a:ea typeface="Roboto Light" panose="02000000000000000000" pitchFamily="2" charset="0"/>
              </a:defRPr>
            </a:lvl3pPr>
            <a:lvl4pPr marL="1371600" indent="0" algn="ctr">
              <a:buNone/>
              <a:defRPr sz="1600" b="0" i="0">
                <a:solidFill>
                  <a:schemeClr val="bg1"/>
                </a:solidFill>
                <a:latin typeface="Roboto Light" panose="02000000000000000000" pitchFamily="2" charset="0"/>
                <a:ea typeface="Roboto Light" panose="02000000000000000000" pitchFamily="2" charset="0"/>
              </a:defRPr>
            </a:lvl4pPr>
            <a:lvl5pPr marL="1828800" indent="0" algn="ctr">
              <a:buNone/>
              <a:defRPr sz="1600" b="0" i="0">
                <a:solidFill>
                  <a:schemeClr val="bg1"/>
                </a:solidFill>
                <a:latin typeface="Roboto Light" panose="02000000000000000000" pitchFamily="2" charset="0"/>
                <a:ea typeface="Roboto Light" panose="02000000000000000000" pitchFamily="2" charset="0"/>
              </a:defRPr>
            </a:lvl5pPr>
          </a:lstStyle>
          <a:p>
            <a:pPr lvl="0"/>
            <a:r>
              <a:rPr lang="en-US" dirty="0"/>
              <a:t>Presenter Affiliation</a:t>
            </a:r>
          </a:p>
        </p:txBody>
      </p:sp>
      <p:sp>
        <p:nvSpPr>
          <p:cNvPr id="9" name="Picture Placeholder 8">
            <a:extLst>
              <a:ext uri="{FF2B5EF4-FFF2-40B4-BE49-F238E27FC236}">
                <a16:creationId xmlns:a16="http://schemas.microsoft.com/office/drawing/2014/main" id="{63D2D23A-F403-7E2C-7D24-BA0C3B867C3E}"/>
              </a:ext>
            </a:extLst>
          </p:cNvPr>
          <p:cNvSpPr>
            <a:spLocks noGrp="1"/>
          </p:cNvSpPr>
          <p:nvPr>
            <p:ph type="pic" sz="quarter" idx="18"/>
          </p:nvPr>
        </p:nvSpPr>
        <p:spPr>
          <a:xfrm>
            <a:off x="5609063" y="1481958"/>
            <a:ext cx="5843239" cy="3891648"/>
          </a:xfrm>
        </p:spPr>
        <p:txBody>
          <a:bodyPr/>
          <a:lstStyle/>
          <a:p>
            <a:r>
              <a:rPr lang="en-US"/>
              <a:t>Click icon to add picture</a:t>
            </a:r>
            <a:endParaRPr lang="en-US" dirty="0"/>
          </a:p>
        </p:txBody>
      </p:sp>
      <p:pic>
        <p:nvPicPr>
          <p:cNvPr id="4" name="Graphic 3">
            <a:extLst>
              <a:ext uri="{FF2B5EF4-FFF2-40B4-BE49-F238E27FC236}">
                <a16:creationId xmlns:a16="http://schemas.microsoft.com/office/drawing/2014/main" id="{D32A73F0-167E-610D-E038-566618F01F9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28070" y="783630"/>
            <a:ext cx="1780479" cy="428014"/>
          </a:xfrm>
          <a:prstGeom prst="rect">
            <a:avLst/>
          </a:prstGeom>
        </p:spPr>
      </p:pic>
    </p:spTree>
    <p:extLst>
      <p:ext uri="{BB962C8B-B14F-4D97-AF65-F5344CB8AC3E}">
        <p14:creationId xmlns:p14="http://schemas.microsoft.com/office/powerpoint/2010/main" val="3768814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Only">
    <p:spTree>
      <p:nvGrpSpPr>
        <p:cNvPr id="1" name=""/>
        <p:cNvGrpSpPr/>
        <p:nvPr/>
      </p:nvGrpSpPr>
      <p:grpSpPr>
        <a:xfrm>
          <a:off x="0" y="0"/>
          <a:ext cx="0" cy="0"/>
          <a:chOff x="0" y="0"/>
          <a:chExt cx="0" cy="0"/>
        </a:xfrm>
      </p:grpSpPr>
      <p:pic>
        <p:nvPicPr>
          <p:cNvPr id="5" name="Graphic 285">
            <a:extLst>
              <a:ext uri="{FF2B5EF4-FFF2-40B4-BE49-F238E27FC236}">
                <a16:creationId xmlns:a16="http://schemas.microsoft.com/office/drawing/2014/main" id="{A95873F9-24C5-691B-E0D0-B31D39B7FBB2}"/>
              </a:ext>
            </a:extLst>
          </p:cNvPr>
          <p:cNvPicPr>
            <a:picLocks noChangeAspect="1"/>
          </p:cNvPicPr>
          <p:nvPr userDrawn="1"/>
        </p:nvPicPr>
        <p:blipFill>
          <a:blip r:embed="rId2"/>
          <a:srcRect/>
          <a:stretch/>
        </p:blipFill>
        <p:spPr>
          <a:xfrm rot="10800000">
            <a:off x="0" y="0"/>
            <a:ext cx="12192000" cy="6858000"/>
          </a:xfrm>
          <a:prstGeom prst="rect">
            <a:avLst/>
          </a:prstGeom>
        </p:spPr>
      </p:pic>
      <p:sp>
        <p:nvSpPr>
          <p:cNvPr id="2" name="Title 1">
            <a:extLst>
              <a:ext uri="{FF2B5EF4-FFF2-40B4-BE49-F238E27FC236}">
                <a16:creationId xmlns:a16="http://schemas.microsoft.com/office/drawing/2014/main" id="{627FB722-2E40-971C-7B7A-5663B28FCDB7}"/>
              </a:ext>
            </a:extLst>
          </p:cNvPr>
          <p:cNvSpPr>
            <a:spLocks noGrp="1"/>
          </p:cNvSpPr>
          <p:nvPr>
            <p:ph type="ctrTitle" hasCustomPrompt="1"/>
          </p:nvPr>
        </p:nvSpPr>
        <p:spPr>
          <a:xfrm>
            <a:off x="897656" y="2292076"/>
            <a:ext cx="10396685" cy="997196"/>
          </a:xfrm>
        </p:spPr>
        <p:txBody>
          <a:bodyPr wrap="square" anchor="t" anchorCtr="0">
            <a:noAutofit/>
          </a:bodyPr>
          <a:lstStyle>
            <a:lvl1pPr algn="l">
              <a:spcBef>
                <a:spcPts val="1200"/>
              </a:spcBef>
              <a:spcAft>
                <a:spcPts val="60"/>
              </a:spcAft>
              <a:defRPr sz="3600" b="1">
                <a:solidFill>
                  <a:schemeClr val="bg1"/>
                </a:solidFill>
              </a:defRPr>
            </a:lvl1pPr>
          </a:lstStyle>
          <a:p>
            <a:r>
              <a:rPr lang="en-US" dirty="0"/>
              <a:t>Presentation Title: Best Title Option for Longer Presentation Titles (Text Size no larger than 32 pt and no smaller than 20pt) </a:t>
            </a:r>
          </a:p>
        </p:txBody>
      </p:sp>
      <p:sp>
        <p:nvSpPr>
          <p:cNvPr id="3" name="Subtitle 2">
            <a:extLst>
              <a:ext uri="{FF2B5EF4-FFF2-40B4-BE49-F238E27FC236}">
                <a16:creationId xmlns:a16="http://schemas.microsoft.com/office/drawing/2014/main" id="{34CCE055-46B1-6279-21B5-27B8352AB9EC}"/>
              </a:ext>
            </a:extLst>
          </p:cNvPr>
          <p:cNvSpPr>
            <a:spLocks noGrp="1"/>
          </p:cNvSpPr>
          <p:nvPr>
            <p:ph type="subTitle" idx="1" hasCustomPrompt="1"/>
          </p:nvPr>
        </p:nvSpPr>
        <p:spPr>
          <a:xfrm>
            <a:off x="897656" y="4019391"/>
            <a:ext cx="10396685" cy="193899"/>
          </a:xfrm>
        </p:spPr>
        <p:txBody>
          <a:bodyPr wrap="square" anchor="t" anchorCtr="0">
            <a:noAutofit/>
          </a:bodyPr>
          <a:lstStyle>
            <a:lvl1pPr marL="0" indent="0" algn="l">
              <a:spcBef>
                <a:spcPts val="1200"/>
              </a:spcBef>
              <a:spcAft>
                <a:spcPts val="60"/>
              </a:spcAft>
              <a:buNone/>
              <a:defRPr sz="1400" b="1" spc="1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PRESENTED BY</a:t>
            </a:r>
          </a:p>
        </p:txBody>
      </p:sp>
      <p:sp>
        <p:nvSpPr>
          <p:cNvPr id="1962" name="Text Placeholder 1961">
            <a:extLst>
              <a:ext uri="{FF2B5EF4-FFF2-40B4-BE49-F238E27FC236}">
                <a16:creationId xmlns:a16="http://schemas.microsoft.com/office/drawing/2014/main" id="{05A0F360-5E2B-1313-55AF-9056EF7E8BC2}"/>
              </a:ext>
            </a:extLst>
          </p:cNvPr>
          <p:cNvSpPr>
            <a:spLocks noGrp="1"/>
          </p:cNvSpPr>
          <p:nvPr>
            <p:ph type="body" sz="quarter" idx="14" hasCustomPrompt="1"/>
          </p:nvPr>
        </p:nvSpPr>
        <p:spPr>
          <a:xfrm>
            <a:off x="897656" y="1880997"/>
            <a:ext cx="10396685" cy="193899"/>
          </a:xfrm>
        </p:spPr>
        <p:txBody>
          <a:bodyPr wrap="square" anchor="t" anchorCtr="0">
            <a:noAutofit/>
          </a:bodyPr>
          <a:lstStyle>
            <a:lvl1pPr marL="0" indent="0" algn="l">
              <a:spcBef>
                <a:spcPts val="1200"/>
              </a:spcBef>
              <a:spcAft>
                <a:spcPts val="60"/>
              </a:spcAft>
              <a:buNone/>
              <a:defRPr sz="1400" b="0" i="0" spc="150" baseline="0">
                <a:solidFill>
                  <a:schemeClr val="bg1"/>
                </a:solidFill>
                <a:latin typeface="+mn-lt"/>
                <a:ea typeface="Roboto Light" panose="02000000000000000000" pitchFamily="2" charset="0"/>
              </a:defRPr>
            </a:lvl1pPr>
            <a:lvl2pPr marL="457200" indent="0" algn="ctr">
              <a:buNone/>
              <a:defRPr sz="1400">
                <a:solidFill>
                  <a:schemeClr val="bg1"/>
                </a:solidFill>
              </a:defRPr>
            </a:lvl2pPr>
            <a:lvl3pPr marL="914400" indent="0" algn="ctr">
              <a:buNone/>
              <a:defRPr sz="1400">
                <a:solidFill>
                  <a:schemeClr val="bg1"/>
                </a:solidFill>
              </a:defRPr>
            </a:lvl3pPr>
            <a:lvl4pPr marL="1371600" indent="0" algn="ctr">
              <a:buNone/>
              <a:defRPr sz="1400">
                <a:solidFill>
                  <a:schemeClr val="bg1"/>
                </a:solidFill>
              </a:defRPr>
            </a:lvl4pPr>
            <a:lvl5pPr marL="1828800" indent="0" algn="ctr">
              <a:buNone/>
              <a:defRPr sz="1400">
                <a:solidFill>
                  <a:schemeClr val="bg1"/>
                </a:solidFill>
              </a:defRPr>
            </a:lvl5pPr>
          </a:lstStyle>
          <a:p>
            <a:pPr lvl="0"/>
            <a:r>
              <a:rPr lang="en-US" dirty="0"/>
              <a:t>MONTH XX, XXXX | LOCATION</a:t>
            </a:r>
          </a:p>
        </p:txBody>
      </p:sp>
      <p:sp>
        <p:nvSpPr>
          <p:cNvPr id="1964" name="Text Placeholder 1963">
            <a:extLst>
              <a:ext uri="{FF2B5EF4-FFF2-40B4-BE49-F238E27FC236}">
                <a16:creationId xmlns:a16="http://schemas.microsoft.com/office/drawing/2014/main" id="{D8874D39-76D3-2E6D-F8DD-E0676BF138C5}"/>
              </a:ext>
            </a:extLst>
          </p:cNvPr>
          <p:cNvSpPr>
            <a:spLocks noGrp="1"/>
          </p:cNvSpPr>
          <p:nvPr>
            <p:ph type="body" sz="quarter" idx="15" hasCustomPrompt="1"/>
          </p:nvPr>
        </p:nvSpPr>
        <p:spPr>
          <a:xfrm>
            <a:off x="897656" y="4371534"/>
            <a:ext cx="10396685" cy="332399"/>
          </a:xfrm>
        </p:spPr>
        <p:txBody>
          <a:bodyPr wrap="square" anchor="t" anchorCtr="0">
            <a:noAutofit/>
          </a:bodyPr>
          <a:lstStyle>
            <a:lvl1pPr marL="0" indent="0" algn="l">
              <a:spcBef>
                <a:spcPts val="1200"/>
              </a:spcBef>
              <a:spcAft>
                <a:spcPts val="60"/>
              </a:spcAft>
              <a:buNone/>
              <a:defRPr sz="2400" b="0" i="0">
                <a:solidFill>
                  <a:schemeClr val="bg1"/>
                </a:solidFill>
                <a:latin typeface="Roboto Light" panose="02000000000000000000" pitchFamily="2" charset="0"/>
                <a:ea typeface="Roboto Light" panose="02000000000000000000" pitchFamily="2" charset="0"/>
              </a:defRPr>
            </a:lvl1pPr>
            <a:lvl2pPr marL="457200" indent="0" algn="ctr">
              <a:buNone/>
              <a:defRPr sz="2400">
                <a:solidFill>
                  <a:schemeClr val="bg1"/>
                </a:solidFill>
              </a:defRPr>
            </a:lvl2pPr>
            <a:lvl3pPr marL="914400" indent="0" algn="ctr">
              <a:buNone/>
              <a:defRPr sz="2400">
                <a:solidFill>
                  <a:schemeClr val="bg1"/>
                </a:solidFill>
              </a:defRPr>
            </a:lvl3pPr>
            <a:lvl4pPr marL="1371600" indent="0" algn="ctr">
              <a:buNone/>
              <a:defRPr sz="2400">
                <a:solidFill>
                  <a:schemeClr val="bg1"/>
                </a:solidFill>
              </a:defRPr>
            </a:lvl4pPr>
            <a:lvl5pPr marL="1828800" indent="0" algn="ctr">
              <a:buNone/>
              <a:defRPr sz="2400">
                <a:solidFill>
                  <a:schemeClr val="bg1"/>
                </a:solidFill>
              </a:defRPr>
            </a:lvl5pPr>
          </a:lstStyle>
          <a:p>
            <a:pPr lvl="0"/>
            <a:r>
              <a:rPr lang="en-US" dirty="0"/>
              <a:t>First Name, Last Name</a:t>
            </a:r>
          </a:p>
        </p:txBody>
      </p:sp>
      <p:sp>
        <p:nvSpPr>
          <p:cNvPr id="8" name="Rectangle 7">
            <a:extLst>
              <a:ext uri="{FF2B5EF4-FFF2-40B4-BE49-F238E27FC236}">
                <a16:creationId xmlns:a16="http://schemas.microsoft.com/office/drawing/2014/main" id="{C565AA18-2C89-EB56-1919-13EF35EFFBC8}"/>
              </a:ext>
            </a:extLst>
          </p:cNvPr>
          <p:cNvSpPr/>
          <p:nvPr userDrawn="1"/>
        </p:nvSpPr>
        <p:spPr>
          <a:xfrm>
            <a:off x="897656" y="3793881"/>
            <a:ext cx="854364" cy="7191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D529654C-4DCE-CBB4-4BA7-74D0EC3EB963}"/>
              </a:ext>
            </a:extLst>
          </p:cNvPr>
          <p:cNvGrpSpPr/>
          <p:nvPr userDrawn="1"/>
        </p:nvGrpSpPr>
        <p:grpSpPr>
          <a:xfrm>
            <a:off x="897656" y="6161203"/>
            <a:ext cx="4842685" cy="429764"/>
            <a:chOff x="2384568" y="6419574"/>
            <a:chExt cx="4161723" cy="369332"/>
          </a:xfrm>
        </p:grpSpPr>
        <p:pic>
          <p:nvPicPr>
            <p:cNvPr id="41" name="Graphic 40">
              <a:extLst>
                <a:ext uri="{FF2B5EF4-FFF2-40B4-BE49-F238E27FC236}">
                  <a16:creationId xmlns:a16="http://schemas.microsoft.com/office/drawing/2014/main" id="{1E739D28-04EF-E5F5-AE3E-05983A5739A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84568" y="6424653"/>
              <a:ext cx="1103769" cy="278048"/>
            </a:xfrm>
            <a:prstGeom prst="rect">
              <a:avLst/>
            </a:prstGeom>
          </p:spPr>
        </p:pic>
        <p:sp>
          <p:nvSpPr>
            <p:cNvPr id="42" name="TextBox 41">
              <a:extLst>
                <a:ext uri="{FF2B5EF4-FFF2-40B4-BE49-F238E27FC236}">
                  <a16:creationId xmlns:a16="http://schemas.microsoft.com/office/drawing/2014/main" id="{2BA706AB-C5B5-40F2-B756-AD0F7D731AE5}"/>
                </a:ext>
              </a:extLst>
            </p:cNvPr>
            <p:cNvSpPr txBox="1"/>
            <p:nvPr userDrawn="1"/>
          </p:nvSpPr>
          <p:spPr>
            <a:xfrm>
              <a:off x="3588247" y="6419574"/>
              <a:ext cx="2958044" cy="369332"/>
            </a:xfrm>
            <a:prstGeom prst="rect">
              <a:avLst/>
            </a:prstGeom>
            <a:noFill/>
          </p:spPr>
          <p:txBody>
            <a:bodyPr wrap="square" rtlCol="0">
              <a:spAutoFit/>
            </a:bodyPr>
            <a:lstStyle/>
            <a:p>
              <a:r>
                <a:rPr lang="en-US" sz="900" b="0" dirty="0">
                  <a:solidFill>
                    <a:schemeClr val="bg1"/>
                  </a:solidFill>
                  <a:latin typeface="Roboto" panose="02000000000000000000" pitchFamily="2" charset="0"/>
                  <a:ea typeface="Roboto" panose="02000000000000000000" pitchFamily="2" charset="0"/>
                </a:rPr>
                <a:t>ORNL IS MANAGED BY UT-BATTELLE LLC </a:t>
              </a:r>
              <a:br>
                <a:rPr lang="en-US" sz="900" b="0" dirty="0">
                  <a:solidFill>
                    <a:schemeClr val="bg1"/>
                  </a:solidFill>
                  <a:latin typeface="Roboto" panose="02000000000000000000" pitchFamily="2" charset="0"/>
                  <a:ea typeface="Roboto" panose="02000000000000000000" pitchFamily="2" charset="0"/>
                </a:rPr>
              </a:br>
              <a:r>
                <a:rPr lang="en-US" sz="900" b="0" dirty="0">
                  <a:solidFill>
                    <a:schemeClr val="bg1"/>
                  </a:solidFill>
                  <a:latin typeface="Roboto" panose="02000000000000000000" pitchFamily="2" charset="0"/>
                  <a:ea typeface="Roboto" panose="02000000000000000000" pitchFamily="2" charset="0"/>
                </a:rPr>
                <a:t>FOR THE US DEPARTMENT OF ENERGY</a:t>
              </a:r>
            </a:p>
          </p:txBody>
        </p:sp>
      </p:grpSp>
      <p:sp>
        <p:nvSpPr>
          <p:cNvPr id="48" name="Text Placeholder 47">
            <a:extLst>
              <a:ext uri="{FF2B5EF4-FFF2-40B4-BE49-F238E27FC236}">
                <a16:creationId xmlns:a16="http://schemas.microsoft.com/office/drawing/2014/main" id="{894AF511-2F91-5CEA-AAAB-75308FF6C4DB}"/>
              </a:ext>
            </a:extLst>
          </p:cNvPr>
          <p:cNvSpPr>
            <a:spLocks noGrp="1"/>
          </p:cNvSpPr>
          <p:nvPr>
            <p:ph type="body" sz="quarter" idx="17" hasCustomPrompt="1"/>
          </p:nvPr>
        </p:nvSpPr>
        <p:spPr>
          <a:xfrm>
            <a:off x="897656" y="4881013"/>
            <a:ext cx="10396685" cy="246221"/>
          </a:xfrm>
        </p:spPr>
        <p:txBody>
          <a:bodyPr wrap="square" anchor="t" anchorCtr="0">
            <a:noAutofit/>
          </a:bodyPr>
          <a:lstStyle>
            <a:lvl1pPr marL="0" indent="0" algn="l">
              <a:lnSpc>
                <a:spcPct val="100000"/>
              </a:lnSpc>
              <a:spcBef>
                <a:spcPts val="1200"/>
              </a:spcBef>
              <a:spcAft>
                <a:spcPts val="60"/>
              </a:spcAft>
              <a:buNone/>
              <a:defRPr sz="1600" b="0" i="0">
                <a:solidFill>
                  <a:schemeClr val="bg1"/>
                </a:solidFill>
                <a:latin typeface="+mn-lt"/>
                <a:ea typeface="Roboto Light" panose="02000000000000000000" pitchFamily="2" charset="0"/>
              </a:defRPr>
            </a:lvl1pPr>
            <a:lvl2pPr marL="457200" indent="0" algn="ctr">
              <a:buNone/>
              <a:defRPr sz="1600" b="0" i="0">
                <a:solidFill>
                  <a:schemeClr val="bg1"/>
                </a:solidFill>
                <a:latin typeface="Roboto Light" panose="02000000000000000000" pitchFamily="2" charset="0"/>
                <a:ea typeface="Roboto Light" panose="02000000000000000000" pitchFamily="2" charset="0"/>
              </a:defRPr>
            </a:lvl2pPr>
            <a:lvl3pPr marL="914400" indent="0" algn="ctr">
              <a:buNone/>
              <a:defRPr sz="1600" b="0" i="0">
                <a:solidFill>
                  <a:schemeClr val="bg1"/>
                </a:solidFill>
                <a:latin typeface="Roboto Light" panose="02000000000000000000" pitchFamily="2" charset="0"/>
                <a:ea typeface="Roboto Light" panose="02000000000000000000" pitchFamily="2" charset="0"/>
              </a:defRPr>
            </a:lvl3pPr>
            <a:lvl4pPr marL="1371600" indent="0" algn="ctr">
              <a:buNone/>
              <a:defRPr sz="1600" b="0" i="0">
                <a:solidFill>
                  <a:schemeClr val="bg1"/>
                </a:solidFill>
                <a:latin typeface="Roboto Light" panose="02000000000000000000" pitchFamily="2" charset="0"/>
                <a:ea typeface="Roboto Light" panose="02000000000000000000" pitchFamily="2" charset="0"/>
              </a:defRPr>
            </a:lvl4pPr>
            <a:lvl5pPr marL="1828800" indent="0" algn="ctr">
              <a:buNone/>
              <a:defRPr sz="1600" b="0" i="0">
                <a:solidFill>
                  <a:schemeClr val="bg1"/>
                </a:solidFill>
                <a:latin typeface="Roboto Light" panose="02000000000000000000" pitchFamily="2" charset="0"/>
                <a:ea typeface="Roboto Light" panose="02000000000000000000" pitchFamily="2" charset="0"/>
              </a:defRPr>
            </a:lvl5pPr>
          </a:lstStyle>
          <a:p>
            <a:pPr lvl="0"/>
            <a:r>
              <a:rPr lang="en-US" dirty="0"/>
              <a:t>Presenter Affiliation</a:t>
            </a:r>
          </a:p>
        </p:txBody>
      </p:sp>
      <p:pic>
        <p:nvPicPr>
          <p:cNvPr id="4" name="Graphic 3">
            <a:extLst>
              <a:ext uri="{FF2B5EF4-FFF2-40B4-BE49-F238E27FC236}">
                <a16:creationId xmlns:a16="http://schemas.microsoft.com/office/drawing/2014/main" id="{D32A73F0-167E-610D-E038-566618F01F9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28070" y="783630"/>
            <a:ext cx="1780479" cy="428014"/>
          </a:xfrm>
          <a:prstGeom prst="rect">
            <a:avLst/>
          </a:prstGeom>
        </p:spPr>
      </p:pic>
    </p:spTree>
    <p:extLst>
      <p:ext uri="{BB962C8B-B14F-4D97-AF65-F5344CB8AC3E}">
        <p14:creationId xmlns:p14="http://schemas.microsoft.com/office/powerpoint/2010/main" val="267694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Agenda">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A0731A8F-A5F9-DD23-C897-CABCBA301C32}"/>
              </a:ext>
            </a:extLst>
          </p:cNvPr>
          <p:cNvSpPr/>
          <p:nvPr userDrawn="1"/>
        </p:nvSpPr>
        <p:spPr>
          <a:xfrm>
            <a:off x="0" y="2874040"/>
            <a:ext cx="12192000" cy="3983959"/>
          </a:xfrm>
          <a:custGeom>
            <a:avLst/>
            <a:gdLst>
              <a:gd name="connsiteX0" fmla="*/ 0 w 12192000"/>
              <a:gd name="connsiteY0" fmla="*/ 0 h 3728466"/>
              <a:gd name="connsiteX1" fmla="*/ 12192000 w 12192000"/>
              <a:gd name="connsiteY1" fmla="*/ 0 h 3728466"/>
              <a:gd name="connsiteX2" fmla="*/ 12192000 w 12192000"/>
              <a:gd name="connsiteY2" fmla="*/ 3728466 h 3728466"/>
              <a:gd name="connsiteX3" fmla="*/ 0 w 12192000"/>
              <a:gd name="connsiteY3" fmla="*/ 3728466 h 3728466"/>
            </a:gdLst>
            <a:ahLst/>
            <a:cxnLst>
              <a:cxn ang="0">
                <a:pos x="connsiteX0" y="connsiteY0"/>
              </a:cxn>
              <a:cxn ang="0">
                <a:pos x="connsiteX1" y="connsiteY1"/>
              </a:cxn>
              <a:cxn ang="0">
                <a:pos x="connsiteX2" y="connsiteY2"/>
              </a:cxn>
              <a:cxn ang="0">
                <a:pos x="connsiteX3" y="connsiteY3"/>
              </a:cxn>
            </a:cxnLst>
            <a:rect l="l" t="t" r="r" b="b"/>
            <a:pathLst>
              <a:path w="12192000" h="3728466">
                <a:moveTo>
                  <a:pt x="0" y="0"/>
                </a:moveTo>
                <a:lnTo>
                  <a:pt x="12192000" y="0"/>
                </a:lnTo>
                <a:lnTo>
                  <a:pt x="12192000" y="3728466"/>
                </a:lnTo>
                <a:lnTo>
                  <a:pt x="0" y="3728466"/>
                </a:lnTo>
                <a:close/>
              </a:path>
            </a:pathLst>
          </a:custGeom>
          <a:solidFill>
            <a:schemeClr val="tx2"/>
          </a:solidFill>
          <a:ln w="0" cap="flat">
            <a:noFill/>
            <a:prstDash val="solid"/>
            <a:miter/>
          </a:ln>
        </p:spPr>
        <p:txBody>
          <a:bodyPr rtlCol="0" anchor="ctr"/>
          <a:lstStyle/>
          <a:p>
            <a:endParaRPr lang="en-US" dirty="0"/>
          </a:p>
        </p:txBody>
      </p:sp>
      <p:sp>
        <p:nvSpPr>
          <p:cNvPr id="361" name="Picture Placeholder 360">
            <a:extLst>
              <a:ext uri="{FF2B5EF4-FFF2-40B4-BE49-F238E27FC236}">
                <a16:creationId xmlns:a16="http://schemas.microsoft.com/office/drawing/2014/main" id="{BDA3E75D-82B9-D08B-2F03-A683518AC717}"/>
              </a:ext>
            </a:extLst>
          </p:cNvPr>
          <p:cNvSpPr>
            <a:spLocks noGrp="1"/>
          </p:cNvSpPr>
          <p:nvPr>
            <p:ph type="pic" sz="quarter" idx="12"/>
          </p:nvPr>
        </p:nvSpPr>
        <p:spPr>
          <a:xfrm>
            <a:off x="1728968" y="1647919"/>
            <a:ext cx="2393950" cy="2393950"/>
          </a:xfrm>
          <a:solidFill>
            <a:schemeClr val="bg2"/>
          </a:solidFill>
        </p:spPr>
        <p:txBody>
          <a:bodyPr/>
          <a:lstStyle/>
          <a:p>
            <a:r>
              <a:rPr lang="en-US"/>
              <a:t>Click icon to add picture</a:t>
            </a:r>
            <a:endParaRPr lang="en-US" dirty="0"/>
          </a:p>
        </p:txBody>
      </p:sp>
      <p:sp>
        <p:nvSpPr>
          <p:cNvPr id="362" name="Picture Placeholder 360">
            <a:extLst>
              <a:ext uri="{FF2B5EF4-FFF2-40B4-BE49-F238E27FC236}">
                <a16:creationId xmlns:a16="http://schemas.microsoft.com/office/drawing/2014/main" id="{B61B4DFE-D0E9-B57A-176A-09A1C664C95C}"/>
              </a:ext>
            </a:extLst>
          </p:cNvPr>
          <p:cNvSpPr>
            <a:spLocks noGrp="1"/>
          </p:cNvSpPr>
          <p:nvPr>
            <p:ph type="pic" sz="quarter" idx="13"/>
          </p:nvPr>
        </p:nvSpPr>
        <p:spPr>
          <a:xfrm>
            <a:off x="4899025" y="1654993"/>
            <a:ext cx="2393950" cy="2393950"/>
          </a:xfrm>
          <a:solidFill>
            <a:schemeClr val="bg2"/>
          </a:solidFill>
        </p:spPr>
        <p:txBody>
          <a:bodyPr/>
          <a:lstStyle/>
          <a:p>
            <a:r>
              <a:rPr lang="en-US"/>
              <a:t>Click icon to add picture</a:t>
            </a:r>
          </a:p>
        </p:txBody>
      </p:sp>
      <p:sp>
        <p:nvSpPr>
          <p:cNvPr id="363" name="Picture Placeholder 360">
            <a:extLst>
              <a:ext uri="{FF2B5EF4-FFF2-40B4-BE49-F238E27FC236}">
                <a16:creationId xmlns:a16="http://schemas.microsoft.com/office/drawing/2014/main" id="{174E554B-4BD8-EF29-58CE-4FB93A18B3CF}"/>
              </a:ext>
            </a:extLst>
          </p:cNvPr>
          <p:cNvSpPr>
            <a:spLocks noGrp="1"/>
          </p:cNvSpPr>
          <p:nvPr>
            <p:ph type="pic" sz="quarter" idx="14"/>
          </p:nvPr>
        </p:nvSpPr>
        <p:spPr>
          <a:xfrm>
            <a:off x="8058997" y="1677066"/>
            <a:ext cx="2393950" cy="2393950"/>
          </a:xfrm>
          <a:solidFill>
            <a:schemeClr val="bg2"/>
          </a:solidFill>
        </p:spPr>
        <p:txBody>
          <a:bodyPr/>
          <a:lstStyle/>
          <a:p>
            <a:r>
              <a:rPr lang="en-US"/>
              <a:t>Click icon to add picture</a:t>
            </a:r>
            <a:endParaRPr lang="en-US" dirty="0"/>
          </a:p>
        </p:txBody>
      </p:sp>
      <p:sp>
        <p:nvSpPr>
          <p:cNvPr id="7" name="Title 6">
            <a:extLst>
              <a:ext uri="{FF2B5EF4-FFF2-40B4-BE49-F238E27FC236}">
                <a16:creationId xmlns:a16="http://schemas.microsoft.com/office/drawing/2014/main" id="{6E6634D6-1ACC-26AC-A117-291B7F184582}"/>
              </a:ext>
            </a:extLst>
          </p:cNvPr>
          <p:cNvSpPr>
            <a:spLocks noGrp="1"/>
          </p:cNvSpPr>
          <p:nvPr>
            <p:ph type="title" hasCustomPrompt="1"/>
          </p:nvPr>
        </p:nvSpPr>
        <p:spPr>
          <a:xfrm>
            <a:off x="314692" y="365125"/>
            <a:ext cx="11492432" cy="886397"/>
          </a:xfrm>
        </p:spPr>
        <p:txBody>
          <a:bodyPr>
            <a:noAutofit/>
          </a:bodyPr>
          <a:lstStyle/>
          <a:p>
            <a:r>
              <a:rPr lang="en-US" dirty="0"/>
              <a:t>One-sentence headline with the main takeaway message </a:t>
            </a:r>
            <a:br>
              <a:rPr lang="en-US" dirty="0"/>
            </a:br>
            <a:r>
              <a:rPr lang="en-US" dirty="0"/>
              <a:t>for the slide; no longer than two lines</a:t>
            </a:r>
          </a:p>
        </p:txBody>
      </p:sp>
      <p:sp>
        <p:nvSpPr>
          <p:cNvPr id="3" name="Rectangle 6">
            <a:extLst>
              <a:ext uri="{FF2B5EF4-FFF2-40B4-BE49-F238E27FC236}">
                <a16:creationId xmlns:a16="http://schemas.microsoft.com/office/drawing/2014/main" id="{AB6D4833-11C2-F073-A788-EE5CF0875463}"/>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2" name="Graphic 1">
            <a:extLst>
              <a:ext uri="{FF2B5EF4-FFF2-40B4-BE49-F238E27FC236}">
                <a16:creationId xmlns:a16="http://schemas.microsoft.com/office/drawing/2014/main" id="{9839855A-2E65-D041-0145-9228A25DEC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
        <p:nvSpPr>
          <p:cNvPr id="9" name="Text Placeholder 364">
            <a:extLst>
              <a:ext uri="{FF2B5EF4-FFF2-40B4-BE49-F238E27FC236}">
                <a16:creationId xmlns:a16="http://schemas.microsoft.com/office/drawing/2014/main" id="{87DB2D28-593F-795D-4528-4F36687F3FCB}"/>
              </a:ext>
            </a:extLst>
          </p:cNvPr>
          <p:cNvSpPr>
            <a:spLocks noGrp="1"/>
          </p:cNvSpPr>
          <p:nvPr>
            <p:ph type="body" sz="quarter" idx="18" hasCustomPrompt="1"/>
          </p:nvPr>
        </p:nvSpPr>
        <p:spPr>
          <a:xfrm>
            <a:off x="1730374"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Title of section</a:t>
            </a:r>
          </a:p>
        </p:txBody>
      </p:sp>
      <p:sp>
        <p:nvSpPr>
          <p:cNvPr id="10" name="Text Placeholder 364">
            <a:extLst>
              <a:ext uri="{FF2B5EF4-FFF2-40B4-BE49-F238E27FC236}">
                <a16:creationId xmlns:a16="http://schemas.microsoft.com/office/drawing/2014/main" id="{7376F770-679C-5A79-745B-C16311760FBF}"/>
              </a:ext>
            </a:extLst>
          </p:cNvPr>
          <p:cNvSpPr>
            <a:spLocks noGrp="1"/>
          </p:cNvSpPr>
          <p:nvPr>
            <p:ph type="body" sz="quarter" idx="19" hasCustomPrompt="1"/>
          </p:nvPr>
        </p:nvSpPr>
        <p:spPr>
          <a:xfrm>
            <a:off x="4906516"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Title of section</a:t>
            </a:r>
          </a:p>
        </p:txBody>
      </p:sp>
      <p:sp>
        <p:nvSpPr>
          <p:cNvPr id="11" name="Text Placeholder 364">
            <a:extLst>
              <a:ext uri="{FF2B5EF4-FFF2-40B4-BE49-F238E27FC236}">
                <a16:creationId xmlns:a16="http://schemas.microsoft.com/office/drawing/2014/main" id="{BE984742-C45A-DB0D-15F8-E82D7B9C2FC6}"/>
              </a:ext>
            </a:extLst>
          </p:cNvPr>
          <p:cNvSpPr>
            <a:spLocks noGrp="1"/>
          </p:cNvSpPr>
          <p:nvPr>
            <p:ph type="body" sz="quarter" idx="20" hasCustomPrompt="1"/>
          </p:nvPr>
        </p:nvSpPr>
        <p:spPr>
          <a:xfrm>
            <a:off x="8083421"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Title of section</a:t>
            </a:r>
          </a:p>
        </p:txBody>
      </p:sp>
    </p:spTree>
    <p:extLst>
      <p:ext uri="{BB962C8B-B14F-4D97-AF65-F5344CB8AC3E}">
        <p14:creationId xmlns:p14="http://schemas.microsoft.com/office/powerpoint/2010/main" val="2068199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Agenda-SmartArt">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A0731A8F-A5F9-DD23-C897-CABCBA301C32}"/>
              </a:ext>
            </a:extLst>
          </p:cNvPr>
          <p:cNvSpPr/>
          <p:nvPr userDrawn="1"/>
        </p:nvSpPr>
        <p:spPr>
          <a:xfrm>
            <a:off x="0" y="2874040"/>
            <a:ext cx="12192000" cy="3983959"/>
          </a:xfrm>
          <a:custGeom>
            <a:avLst/>
            <a:gdLst>
              <a:gd name="connsiteX0" fmla="*/ 0 w 12192000"/>
              <a:gd name="connsiteY0" fmla="*/ 0 h 3728466"/>
              <a:gd name="connsiteX1" fmla="*/ 12192000 w 12192000"/>
              <a:gd name="connsiteY1" fmla="*/ 0 h 3728466"/>
              <a:gd name="connsiteX2" fmla="*/ 12192000 w 12192000"/>
              <a:gd name="connsiteY2" fmla="*/ 3728466 h 3728466"/>
              <a:gd name="connsiteX3" fmla="*/ 0 w 12192000"/>
              <a:gd name="connsiteY3" fmla="*/ 3728466 h 3728466"/>
            </a:gdLst>
            <a:ahLst/>
            <a:cxnLst>
              <a:cxn ang="0">
                <a:pos x="connsiteX0" y="connsiteY0"/>
              </a:cxn>
              <a:cxn ang="0">
                <a:pos x="connsiteX1" y="connsiteY1"/>
              </a:cxn>
              <a:cxn ang="0">
                <a:pos x="connsiteX2" y="connsiteY2"/>
              </a:cxn>
              <a:cxn ang="0">
                <a:pos x="connsiteX3" y="connsiteY3"/>
              </a:cxn>
            </a:cxnLst>
            <a:rect l="l" t="t" r="r" b="b"/>
            <a:pathLst>
              <a:path w="12192000" h="3728466">
                <a:moveTo>
                  <a:pt x="0" y="0"/>
                </a:moveTo>
                <a:lnTo>
                  <a:pt x="12192000" y="0"/>
                </a:lnTo>
                <a:lnTo>
                  <a:pt x="12192000" y="3728466"/>
                </a:lnTo>
                <a:lnTo>
                  <a:pt x="0" y="3728466"/>
                </a:lnTo>
                <a:close/>
              </a:path>
            </a:pathLst>
          </a:custGeom>
          <a:solidFill>
            <a:schemeClr val="tx2"/>
          </a:solidFill>
          <a:ln w="0" cap="flat">
            <a:noFill/>
            <a:prstDash val="solid"/>
            <a:miter/>
          </a:ln>
        </p:spPr>
        <p:txBody>
          <a:bodyPr rtlCol="0" anchor="ctr"/>
          <a:lstStyle/>
          <a:p>
            <a:endParaRPr lang="en-US" dirty="0"/>
          </a:p>
        </p:txBody>
      </p:sp>
      <p:sp>
        <p:nvSpPr>
          <p:cNvPr id="7" name="Title 6">
            <a:extLst>
              <a:ext uri="{FF2B5EF4-FFF2-40B4-BE49-F238E27FC236}">
                <a16:creationId xmlns:a16="http://schemas.microsoft.com/office/drawing/2014/main" id="{6E6634D6-1ACC-26AC-A117-291B7F184582}"/>
              </a:ext>
            </a:extLst>
          </p:cNvPr>
          <p:cNvSpPr>
            <a:spLocks noGrp="1"/>
          </p:cNvSpPr>
          <p:nvPr>
            <p:ph type="title" hasCustomPrompt="1"/>
          </p:nvPr>
        </p:nvSpPr>
        <p:spPr>
          <a:xfrm>
            <a:off x="314692" y="365125"/>
            <a:ext cx="11492432" cy="886397"/>
          </a:xfrm>
        </p:spPr>
        <p:txBody>
          <a:bodyPr>
            <a:noAutofit/>
          </a:bodyPr>
          <a:lstStyle/>
          <a:p>
            <a:r>
              <a:rPr lang="en-US" dirty="0"/>
              <a:t>One-sentence headline with the main takeaway message </a:t>
            </a:r>
            <a:br>
              <a:rPr lang="en-US" dirty="0"/>
            </a:br>
            <a:r>
              <a:rPr lang="en-US" dirty="0"/>
              <a:t>for the slide; no longer than two lines</a:t>
            </a:r>
          </a:p>
        </p:txBody>
      </p:sp>
      <p:sp>
        <p:nvSpPr>
          <p:cNvPr id="3" name="Rectangle 6">
            <a:extLst>
              <a:ext uri="{FF2B5EF4-FFF2-40B4-BE49-F238E27FC236}">
                <a16:creationId xmlns:a16="http://schemas.microsoft.com/office/drawing/2014/main" id="{AB6D4833-11C2-F073-A788-EE5CF0875463}"/>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2" name="Graphic 1">
            <a:extLst>
              <a:ext uri="{FF2B5EF4-FFF2-40B4-BE49-F238E27FC236}">
                <a16:creationId xmlns:a16="http://schemas.microsoft.com/office/drawing/2014/main" id="{9839855A-2E65-D041-0145-9228A25DEC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
        <p:nvSpPr>
          <p:cNvPr id="5" name="SmartArt Placeholder 4">
            <a:extLst>
              <a:ext uri="{FF2B5EF4-FFF2-40B4-BE49-F238E27FC236}">
                <a16:creationId xmlns:a16="http://schemas.microsoft.com/office/drawing/2014/main" id="{6B6A6669-2B8D-5075-F3AA-557D6B4A0025}"/>
              </a:ext>
            </a:extLst>
          </p:cNvPr>
          <p:cNvSpPr>
            <a:spLocks noGrp="1"/>
          </p:cNvSpPr>
          <p:nvPr>
            <p:ph type="dgm" sz="quarter" idx="10"/>
          </p:nvPr>
        </p:nvSpPr>
        <p:spPr>
          <a:xfrm>
            <a:off x="314325" y="1444752"/>
            <a:ext cx="11493500" cy="3465386"/>
          </a:xfrm>
        </p:spPr>
        <p:txBody>
          <a:bodyPr/>
          <a:lstStyle/>
          <a:p>
            <a:r>
              <a:rPr lang="en-US"/>
              <a:t>Click icon to add SmartArt graphic</a:t>
            </a:r>
          </a:p>
        </p:txBody>
      </p:sp>
    </p:spTree>
    <p:extLst>
      <p:ext uri="{BB962C8B-B14F-4D97-AF65-F5344CB8AC3E}">
        <p14:creationId xmlns:p14="http://schemas.microsoft.com/office/powerpoint/2010/main" val="1604131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Agenda">
    <p:spTree>
      <p:nvGrpSpPr>
        <p:cNvPr id="1" name=""/>
        <p:cNvGrpSpPr/>
        <p:nvPr/>
      </p:nvGrpSpPr>
      <p:grpSpPr>
        <a:xfrm>
          <a:off x="0" y="0"/>
          <a:ext cx="0" cy="0"/>
          <a:chOff x="0" y="0"/>
          <a:chExt cx="0" cy="0"/>
        </a:xfrm>
      </p:grpSpPr>
      <p:sp>
        <p:nvSpPr>
          <p:cNvPr id="124" name="Freeform 123">
            <a:extLst>
              <a:ext uri="{FF2B5EF4-FFF2-40B4-BE49-F238E27FC236}">
                <a16:creationId xmlns:a16="http://schemas.microsoft.com/office/drawing/2014/main" id="{14819B2D-3933-9761-A0E0-F8A47EFAE83C}"/>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3" name="Graphic 2">
            <a:extLst>
              <a:ext uri="{FF2B5EF4-FFF2-40B4-BE49-F238E27FC236}">
                <a16:creationId xmlns:a16="http://schemas.microsoft.com/office/drawing/2014/main" id="{0FD5FAFE-F099-74C8-600F-3FEE5ACA26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
        <p:nvSpPr>
          <p:cNvPr id="9" name="Title 1">
            <a:extLst>
              <a:ext uri="{FF2B5EF4-FFF2-40B4-BE49-F238E27FC236}">
                <a16:creationId xmlns:a16="http://schemas.microsoft.com/office/drawing/2014/main" id="{F127BAF7-7A03-B6B3-4688-2EC146E8747D}"/>
              </a:ext>
            </a:extLst>
          </p:cNvPr>
          <p:cNvSpPr>
            <a:spLocks noGrp="1"/>
          </p:cNvSpPr>
          <p:nvPr>
            <p:ph type="title" hasCustomPrompt="1"/>
          </p:nvPr>
        </p:nvSpPr>
        <p:spPr>
          <a:xfrm>
            <a:off x="314692" y="365125"/>
            <a:ext cx="11492432" cy="886397"/>
          </a:xfrm>
        </p:spPr>
        <p:txBody>
          <a:bodyPr>
            <a:noAutofit/>
          </a:bodyPr>
          <a:lstStyle>
            <a:lvl1pPr>
              <a:defRPr>
                <a:solidFill>
                  <a:schemeClr val="bg1"/>
                </a:solidFill>
              </a:defRPr>
            </a:lvl1pPr>
          </a:lstStyle>
          <a:p>
            <a:r>
              <a:rPr lang="en-US" dirty="0"/>
              <a:t>One-sentence headline with the main takeaway message </a:t>
            </a:r>
            <a:br>
              <a:rPr lang="en-US" dirty="0"/>
            </a:br>
            <a:r>
              <a:rPr lang="en-US" dirty="0"/>
              <a:t>for the slide; no longer than two lines</a:t>
            </a:r>
          </a:p>
        </p:txBody>
      </p:sp>
      <p:sp>
        <p:nvSpPr>
          <p:cNvPr id="17" name="Picture Placeholder 122">
            <a:extLst>
              <a:ext uri="{FF2B5EF4-FFF2-40B4-BE49-F238E27FC236}">
                <a16:creationId xmlns:a16="http://schemas.microsoft.com/office/drawing/2014/main" id="{87D78755-2DCD-D8CC-0E1B-26B8798C9E36}"/>
              </a:ext>
            </a:extLst>
          </p:cNvPr>
          <p:cNvSpPr>
            <a:spLocks noGrp="1"/>
          </p:cNvSpPr>
          <p:nvPr>
            <p:ph type="pic" sz="quarter" idx="15"/>
          </p:nvPr>
        </p:nvSpPr>
        <p:spPr>
          <a:xfrm>
            <a:off x="3707498" y="1371575"/>
            <a:ext cx="3075236" cy="1485329"/>
          </a:xfrm>
          <a:solidFill>
            <a:schemeClr val="bg2"/>
          </a:solidFill>
        </p:spPr>
        <p:txBody>
          <a:bodyPr/>
          <a:lstStyle/>
          <a:p>
            <a:r>
              <a:rPr lang="en-US"/>
              <a:t>Click icon to add picture</a:t>
            </a:r>
            <a:endParaRPr lang="en-US" dirty="0"/>
          </a:p>
        </p:txBody>
      </p:sp>
      <p:sp>
        <p:nvSpPr>
          <p:cNvPr id="32" name="Picture Placeholder 122">
            <a:extLst>
              <a:ext uri="{FF2B5EF4-FFF2-40B4-BE49-F238E27FC236}">
                <a16:creationId xmlns:a16="http://schemas.microsoft.com/office/drawing/2014/main" id="{A646BC9C-4F8B-B5BA-4137-4E5CE8FA2E83}"/>
              </a:ext>
            </a:extLst>
          </p:cNvPr>
          <p:cNvSpPr>
            <a:spLocks noGrp="1"/>
          </p:cNvSpPr>
          <p:nvPr>
            <p:ph type="pic" sz="quarter" idx="23"/>
          </p:nvPr>
        </p:nvSpPr>
        <p:spPr>
          <a:xfrm>
            <a:off x="5451474" y="3039053"/>
            <a:ext cx="3075236" cy="1485329"/>
          </a:xfrm>
          <a:solidFill>
            <a:schemeClr val="bg2"/>
          </a:solidFill>
        </p:spPr>
        <p:txBody>
          <a:bodyPr/>
          <a:lstStyle/>
          <a:p>
            <a:r>
              <a:rPr lang="en-US"/>
              <a:t>Click icon to add picture</a:t>
            </a:r>
            <a:endParaRPr lang="en-US" dirty="0"/>
          </a:p>
        </p:txBody>
      </p:sp>
      <p:sp>
        <p:nvSpPr>
          <p:cNvPr id="33" name="Picture Placeholder 122">
            <a:extLst>
              <a:ext uri="{FF2B5EF4-FFF2-40B4-BE49-F238E27FC236}">
                <a16:creationId xmlns:a16="http://schemas.microsoft.com/office/drawing/2014/main" id="{30C68DC1-70B2-C7B0-A2FE-80122E4F85AF}"/>
              </a:ext>
            </a:extLst>
          </p:cNvPr>
          <p:cNvSpPr>
            <a:spLocks noGrp="1"/>
          </p:cNvSpPr>
          <p:nvPr>
            <p:ph type="pic" sz="quarter" idx="24"/>
          </p:nvPr>
        </p:nvSpPr>
        <p:spPr>
          <a:xfrm>
            <a:off x="7196136" y="4707799"/>
            <a:ext cx="3075236" cy="1485329"/>
          </a:xfrm>
          <a:solidFill>
            <a:schemeClr val="bg2"/>
          </a:solidFill>
        </p:spPr>
        <p:txBody>
          <a:bodyPr/>
          <a:lstStyle/>
          <a:p>
            <a:r>
              <a:rPr lang="en-US"/>
              <a:t>Click icon to add picture</a:t>
            </a:r>
            <a:endParaRPr lang="en-US" dirty="0"/>
          </a:p>
        </p:txBody>
      </p:sp>
      <p:sp>
        <p:nvSpPr>
          <p:cNvPr id="2" name="Text Placeholder 21">
            <a:extLst>
              <a:ext uri="{FF2B5EF4-FFF2-40B4-BE49-F238E27FC236}">
                <a16:creationId xmlns:a16="http://schemas.microsoft.com/office/drawing/2014/main" id="{46ACBB2B-C7F0-E810-9B2C-BD70D1820D4F}"/>
              </a:ext>
            </a:extLst>
          </p:cNvPr>
          <p:cNvSpPr>
            <a:spLocks noGrp="1"/>
          </p:cNvSpPr>
          <p:nvPr>
            <p:ph type="body" sz="quarter" idx="20" hasCustomPrompt="1"/>
          </p:nvPr>
        </p:nvSpPr>
        <p:spPr>
          <a:xfrm>
            <a:off x="1962830" y="1371005"/>
            <a:ext cx="1744662" cy="1485900"/>
          </a:xfrm>
          <a:solidFill>
            <a:schemeClr val="accent5"/>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6" name="Text Placeholder 21">
            <a:extLst>
              <a:ext uri="{FF2B5EF4-FFF2-40B4-BE49-F238E27FC236}">
                <a16:creationId xmlns:a16="http://schemas.microsoft.com/office/drawing/2014/main" id="{A5AB8117-0D0B-F4A2-5D9D-8D07A6153612}"/>
              </a:ext>
            </a:extLst>
          </p:cNvPr>
          <p:cNvSpPr>
            <a:spLocks noGrp="1"/>
          </p:cNvSpPr>
          <p:nvPr>
            <p:ph type="body" sz="quarter" idx="21" hasCustomPrompt="1"/>
          </p:nvPr>
        </p:nvSpPr>
        <p:spPr>
          <a:xfrm>
            <a:off x="3707492" y="3038912"/>
            <a:ext cx="1744662" cy="1485900"/>
          </a:xfrm>
          <a:solidFill>
            <a:schemeClr val="accent4"/>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8" name="Text Placeholder 21">
            <a:extLst>
              <a:ext uri="{FF2B5EF4-FFF2-40B4-BE49-F238E27FC236}">
                <a16:creationId xmlns:a16="http://schemas.microsoft.com/office/drawing/2014/main" id="{269DCCB0-CA4C-C341-313C-4C6AB851C3F8}"/>
              </a:ext>
            </a:extLst>
          </p:cNvPr>
          <p:cNvSpPr>
            <a:spLocks noGrp="1"/>
          </p:cNvSpPr>
          <p:nvPr>
            <p:ph type="body" sz="quarter" idx="22" hasCustomPrompt="1"/>
          </p:nvPr>
        </p:nvSpPr>
        <p:spPr>
          <a:xfrm>
            <a:off x="5451474" y="4708229"/>
            <a:ext cx="1744662" cy="1485900"/>
          </a:xfrm>
          <a:solidFill>
            <a:schemeClr val="bg2"/>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Tree>
    <p:extLst>
      <p:ext uri="{BB962C8B-B14F-4D97-AF65-F5344CB8AC3E}">
        <p14:creationId xmlns:p14="http://schemas.microsoft.com/office/powerpoint/2010/main" val="17830676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Agenda">
    <p:spTree>
      <p:nvGrpSpPr>
        <p:cNvPr id="1" name=""/>
        <p:cNvGrpSpPr/>
        <p:nvPr/>
      </p:nvGrpSpPr>
      <p:grpSpPr>
        <a:xfrm>
          <a:off x="0" y="0"/>
          <a:ext cx="0" cy="0"/>
          <a:chOff x="0" y="0"/>
          <a:chExt cx="0" cy="0"/>
        </a:xfrm>
      </p:grpSpPr>
      <p:sp>
        <p:nvSpPr>
          <p:cNvPr id="124" name="Freeform 123">
            <a:extLst>
              <a:ext uri="{FF2B5EF4-FFF2-40B4-BE49-F238E27FC236}">
                <a16:creationId xmlns:a16="http://schemas.microsoft.com/office/drawing/2014/main" id="{14819B2D-3933-9761-A0E0-F8A47EFAE83C}"/>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3" name="Graphic 2">
            <a:extLst>
              <a:ext uri="{FF2B5EF4-FFF2-40B4-BE49-F238E27FC236}">
                <a16:creationId xmlns:a16="http://schemas.microsoft.com/office/drawing/2014/main" id="{0FD5FAFE-F099-74C8-600F-3FEE5ACA26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4693" y="6431818"/>
            <a:ext cx="1188988" cy="285824"/>
          </a:xfrm>
          <a:prstGeom prst="rect">
            <a:avLst/>
          </a:prstGeom>
        </p:spPr>
      </p:pic>
      <p:sp>
        <p:nvSpPr>
          <p:cNvPr id="9" name="Title 1">
            <a:extLst>
              <a:ext uri="{FF2B5EF4-FFF2-40B4-BE49-F238E27FC236}">
                <a16:creationId xmlns:a16="http://schemas.microsoft.com/office/drawing/2014/main" id="{F127BAF7-7A03-B6B3-4688-2EC146E8747D}"/>
              </a:ext>
            </a:extLst>
          </p:cNvPr>
          <p:cNvSpPr>
            <a:spLocks noGrp="1"/>
          </p:cNvSpPr>
          <p:nvPr>
            <p:ph type="title" hasCustomPrompt="1"/>
          </p:nvPr>
        </p:nvSpPr>
        <p:spPr>
          <a:xfrm>
            <a:off x="314692" y="365125"/>
            <a:ext cx="11492432" cy="886397"/>
          </a:xfrm>
        </p:spPr>
        <p:txBody>
          <a:bodyPr>
            <a:noAutofit/>
          </a:bodyPr>
          <a:lstStyle>
            <a:lvl1pPr>
              <a:defRPr>
                <a:solidFill>
                  <a:schemeClr val="bg1"/>
                </a:solidFill>
              </a:defRPr>
            </a:lvl1pPr>
          </a:lstStyle>
          <a:p>
            <a:r>
              <a:rPr lang="en-US" dirty="0"/>
              <a:t>One-sentence headline with the main takeaway message </a:t>
            </a:r>
            <a:br>
              <a:rPr lang="en-US" dirty="0"/>
            </a:br>
            <a:r>
              <a:rPr lang="en-US" dirty="0"/>
              <a:t>for the slide; no longer than two lines</a:t>
            </a:r>
          </a:p>
        </p:txBody>
      </p:sp>
      <p:sp>
        <p:nvSpPr>
          <p:cNvPr id="5" name="Text Placeholder 21">
            <a:extLst>
              <a:ext uri="{FF2B5EF4-FFF2-40B4-BE49-F238E27FC236}">
                <a16:creationId xmlns:a16="http://schemas.microsoft.com/office/drawing/2014/main" id="{819AA943-F9C0-62F6-AD0F-1C796C343A84}"/>
              </a:ext>
            </a:extLst>
          </p:cNvPr>
          <p:cNvSpPr>
            <a:spLocks noGrp="1"/>
          </p:cNvSpPr>
          <p:nvPr>
            <p:ph type="body" sz="quarter" idx="20" hasCustomPrompt="1"/>
          </p:nvPr>
        </p:nvSpPr>
        <p:spPr>
          <a:xfrm>
            <a:off x="2236835" y="1608129"/>
            <a:ext cx="2224560" cy="1937083"/>
          </a:xfrm>
          <a:solidFill>
            <a:schemeClr val="accent6"/>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7" name="Text Placeholder 21">
            <a:extLst>
              <a:ext uri="{FF2B5EF4-FFF2-40B4-BE49-F238E27FC236}">
                <a16:creationId xmlns:a16="http://schemas.microsoft.com/office/drawing/2014/main" id="{C12024F7-BA41-30D2-A938-2201148CA3EF}"/>
              </a:ext>
            </a:extLst>
          </p:cNvPr>
          <p:cNvSpPr>
            <a:spLocks noGrp="1"/>
          </p:cNvSpPr>
          <p:nvPr>
            <p:ph type="body" sz="quarter" idx="21" hasCustomPrompt="1"/>
          </p:nvPr>
        </p:nvSpPr>
        <p:spPr>
          <a:xfrm>
            <a:off x="4978495" y="1608129"/>
            <a:ext cx="2224560" cy="1937083"/>
          </a:xfrm>
          <a:solidFill>
            <a:schemeClr val="tx2"/>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1" name="Text Placeholder 21">
            <a:extLst>
              <a:ext uri="{FF2B5EF4-FFF2-40B4-BE49-F238E27FC236}">
                <a16:creationId xmlns:a16="http://schemas.microsoft.com/office/drawing/2014/main" id="{FD026B5B-98A9-8710-531C-FA344F78CBBE}"/>
              </a:ext>
            </a:extLst>
          </p:cNvPr>
          <p:cNvSpPr>
            <a:spLocks noGrp="1"/>
          </p:cNvSpPr>
          <p:nvPr>
            <p:ph type="body" sz="quarter" idx="22" hasCustomPrompt="1"/>
          </p:nvPr>
        </p:nvSpPr>
        <p:spPr>
          <a:xfrm>
            <a:off x="7781709" y="1608129"/>
            <a:ext cx="2224560" cy="1937083"/>
          </a:xfrm>
          <a:solidFill>
            <a:schemeClr val="accent2"/>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4" name="Text Placeholder 21">
            <a:extLst>
              <a:ext uri="{FF2B5EF4-FFF2-40B4-BE49-F238E27FC236}">
                <a16:creationId xmlns:a16="http://schemas.microsoft.com/office/drawing/2014/main" id="{7B8AD8E0-B5B6-0AAA-CA65-C316CF6FDCF5}"/>
              </a:ext>
            </a:extLst>
          </p:cNvPr>
          <p:cNvSpPr>
            <a:spLocks noGrp="1"/>
          </p:cNvSpPr>
          <p:nvPr>
            <p:ph type="body" sz="quarter" idx="24" hasCustomPrompt="1"/>
          </p:nvPr>
        </p:nvSpPr>
        <p:spPr>
          <a:xfrm>
            <a:off x="2236835" y="3893496"/>
            <a:ext cx="2224560" cy="1937083"/>
          </a:xfrm>
          <a:solidFill>
            <a:schemeClr val="accent3"/>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5" name="Text Placeholder 21">
            <a:extLst>
              <a:ext uri="{FF2B5EF4-FFF2-40B4-BE49-F238E27FC236}">
                <a16:creationId xmlns:a16="http://schemas.microsoft.com/office/drawing/2014/main" id="{23864C2B-0584-AB93-B844-771C2C9B8A84}"/>
              </a:ext>
            </a:extLst>
          </p:cNvPr>
          <p:cNvSpPr>
            <a:spLocks noGrp="1"/>
          </p:cNvSpPr>
          <p:nvPr>
            <p:ph type="body" sz="quarter" idx="25" hasCustomPrompt="1"/>
          </p:nvPr>
        </p:nvSpPr>
        <p:spPr>
          <a:xfrm>
            <a:off x="4978495" y="3893496"/>
            <a:ext cx="2224560" cy="1937083"/>
          </a:xfrm>
          <a:solidFill>
            <a:schemeClr val="accent4"/>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7" name="Text Placeholder 21">
            <a:extLst>
              <a:ext uri="{FF2B5EF4-FFF2-40B4-BE49-F238E27FC236}">
                <a16:creationId xmlns:a16="http://schemas.microsoft.com/office/drawing/2014/main" id="{A576DEBE-70E8-51FB-0278-32F5D3BBBEBF}"/>
              </a:ext>
            </a:extLst>
          </p:cNvPr>
          <p:cNvSpPr>
            <a:spLocks noGrp="1"/>
          </p:cNvSpPr>
          <p:nvPr>
            <p:ph type="body" sz="quarter" idx="26" hasCustomPrompt="1"/>
          </p:nvPr>
        </p:nvSpPr>
        <p:spPr>
          <a:xfrm>
            <a:off x="7781709" y="3893496"/>
            <a:ext cx="2224560" cy="1937083"/>
          </a:xfrm>
          <a:solidFill>
            <a:schemeClr val="accent5"/>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Tree>
    <p:extLst>
      <p:ext uri="{BB962C8B-B14F-4D97-AF65-F5344CB8AC3E}">
        <p14:creationId xmlns:p14="http://schemas.microsoft.com/office/powerpoint/2010/main" val="123817822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4753CB-6476-BF2C-3CDC-FAB102C713EC}"/>
              </a:ext>
            </a:extLst>
          </p:cNvPr>
          <p:cNvSpPr>
            <a:spLocks noGrp="1"/>
          </p:cNvSpPr>
          <p:nvPr>
            <p:ph type="title"/>
          </p:nvPr>
        </p:nvSpPr>
        <p:spPr>
          <a:xfrm>
            <a:off x="314692" y="365125"/>
            <a:ext cx="11492432" cy="443198"/>
          </a:xfrm>
          <a:prstGeom prst="rect">
            <a:avLst/>
          </a:prstGeom>
        </p:spPr>
        <p:txBody>
          <a:bodyPr vert="horz" wrap="square"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933DD6-9940-13F2-ECB0-187773310927}"/>
              </a:ext>
            </a:extLst>
          </p:cNvPr>
          <p:cNvSpPr>
            <a:spLocks noGrp="1"/>
          </p:cNvSpPr>
          <p:nvPr>
            <p:ph type="body" idx="1"/>
          </p:nvPr>
        </p:nvSpPr>
        <p:spPr>
          <a:xfrm>
            <a:off x="314692" y="1817556"/>
            <a:ext cx="11492432" cy="402055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Rectangle 6">
            <a:extLst>
              <a:ext uri="{FF2B5EF4-FFF2-40B4-BE49-F238E27FC236}">
                <a16:creationId xmlns:a16="http://schemas.microsoft.com/office/drawing/2014/main" id="{25FC33D5-6A3D-626E-929B-EDEF84A7F09B}"/>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100" b="1" smtClean="0">
                <a:solidFill>
                  <a:schemeClr val="bg2"/>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100" b="1" dirty="0">
              <a:solidFill>
                <a:schemeClr val="bg2"/>
              </a:solidFill>
              <a:latin typeface="Roboto" panose="02000000000000000000" pitchFamily="2" charset="0"/>
              <a:ea typeface="Roboto" panose="02000000000000000000" pitchFamily="2" charset="0"/>
              <a:cs typeface="Times New Roman" panose="02020603050405020304" pitchFamily="18" charset="0"/>
            </a:endParaRPr>
          </a:p>
        </p:txBody>
      </p:sp>
      <p:sp>
        <p:nvSpPr>
          <p:cNvPr id="41" name="Rectangle 256">
            <a:extLst>
              <a:ext uri="{FF2B5EF4-FFF2-40B4-BE49-F238E27FC236}">
                <a16:creationId xmlns:a16="http://schemas.microsoft.com/office/drawing/2014/main" id="{DF5E4726-94A1-FED7-677B-96B372546603}"/>
              </a:ext>
            </a:extLst>
          </p:cNvPr>
          <p:cNvSpPr txBox="1">
            <a:spLocks noChangeArrowheads="1"/>
          </p:cNvSpPr>
          <p:nvPr userDrawn="1"/>
        </p:nvSpPr>
        <p:spPr>
          <a:xfrm>
            <a:off x="7599464" y="6576851"/>
            <a:ext cx="3860800" cy="152400"/>
          </a:xfrm>
          <a:prstGeom prst="rect">
            <a:avLst/>
          </a:prstGeom>
          <a:ln/>
        </p:spPr>
        <p:txBody>
          <a:bodyPr anchor="ctr"/>
          <a:lstStyle/>
          <a:p>
            <a:pPr algn="r"/>
            <a:r>
              <a:rPr lang="en-US" sz="1000" dirty="0">
                <a:solidFill>
                  <a:schemeClr val="bg2"/>
                </a:solidFill>
                <a:latin typeface="Roboto" panose="02000000000000000000" pitchFamily="2" charset="0"/>
                <a:ea typeface="Roboto" panose="02000000000000000000" pitchFamily="2" charset="0"/>
                <a:cs typeface="Arial" pitchFamily="34" charset="0"/>
              </a:rPr>
              <a:t> </a:t>
            </a:r>
          </a:p>
        </p:txBody>
      </p:sp>
      <p:pic>
        <p:nvPicPr>
          <p:cNvPr id="4" name="Graphic 3">
            <a:extLst>
              <a:ext uri="{FF2B5EF4-FFF2-40B4-BE49-F238E27FC236}">
                <a16:creationId xmlns:a16="http://schemas.microsoft.com/office/drawing/2014/main" id="{54E8AFC4-0CE6-E93B-9E8C-DB368BD3C3DA}"/>
              </a:ext>
            </a:extLst>
          </p:cNvPr>
          <p:cNvPicPr>
            <a:picLocks noChangeAspect="1"/>
          </p:cNvPicPr>
          <p:nvPr userDrawn="1"/>
        </p:nvPicPr>
        <p:blipFill>
          <a:blip r:embed="rId35">
            <a:extLst>
              <a:ext uri="{96DAC541-7B7A-43D3-8B79-37D633B846F1}">
                <asvg:svgBlip xmlns:asvg="http://schemas.microsoft.com/office/drawing/2016/SVG/main" r:embed="rId36"/>
              </a:ext>
            </a:extLst>
          </a:blip>
          <a:stretch>
            <a:fillRect/>
          </a:stretch>
        </p:blipFill>
        <p:spPr>
          <a:xfrm>
            <a:off x="314693" y="6431818"/>
            <a:ext cx="1188988" cy="285824"/>
          </a:xfrm>
          <a:prstGeom prst="rect">
            <a:avLst/>
          </a:prstGeom>
        </p:spPr>
      </p:pic>
    </p:spTree>
    <p:extLst>
      <p:ext uri="{BB962C8B-B14F-4D97-AF65-F5344CB8AC3E}">
        <p14:creationId xmlns:p14="http://schemas.microsoft.com/office/powerpoint/2010/main" val="2196214776"/>
      </p:ext>
    </p:extLst>
  </p:cSld>
  <p:clrMap bg1="lt1" tx1="dk1" bg2="lt2" tx2="dk2" accent1="accent1" accent2="accent2" accent3="accent3" accent4="accent4" accent5="accent5" accent6="accent6" hlink="hlink" folHlink="folHlink"/>
  <p:sldLayoutIdLst>
    <p:sldLayoutId id="2147483873" r:id="rId1"/>
    <p:sldLayoutId id="2147483939" r:id="rId2"/>
    <p:sldLayoutId id="2147483896" r:id="rId3"/>
    <p:sldLayoutId id="2147483927" r:id="rId4"/>
    <p:sldLayoutId id="2147483941" r:id="rId5"/>
    <p:sldLayoutId id="2147483928" r:id="rId6"/>
    <p:sldLayoutId id="2147483952" r:id="rId7"/>
    <p:sldLayoutId id="2147483937" r:id="rId8"/>
    <p:sldLayoutId id="2147483942" r:id="rId9"/>
    <p:sldLayoutId id="2147483945" r:id="rId10"/>
    <p:sldLayoutId id="2147483944" r:id="rId11"/>
    <p:sldLayoutId id="2147483897" r:id="rId12"/>
    <p:sldLayoutId id="2147483894" r:id="rId13"/>
    <p:sldLayoutId id="2147483827" r:id="rId14"/>
    <p:sldLayoutId id="2147483861" r:id="rId15"/>
    <p:sldLayoutId id="2147483934" r:id="rId16"/>
    <p:sldLayoutId id="2147483831" r:id="rId17"/>
    <p:sldLayoutId id="2147483832" r:id="rId18"/>
    <p:sldLayoutId id="2147483833" r:id="rId19"/>
    <p:sldLayoutId id="2147483834" r:id="rId20"/>
    <p:sldLayoutId id="2147483940" r:id="rId21"/>
    <p:sldLayoutId id="2147483905" r:id="rId22"/>
    <p:sldLayoutId id="2147483835" r:id="rId23"/>
    <p:sldLayoutId id="2147483947" r:id="rId24"/>
    <p:sldLayoutId id="2147483948" r:id="rId25"/>
    <p:sldLayoutId id="2147483949" r:id="rId26"/>
    <p:sldLayoutId id="2147483951" r:id="rId27"/>
    <p:sldLayoutId id="2147483950" r:id="rId28"/>
    <p:sldLayoutId id="2147483868" r:id="rId29"/>
    <p:sldLayoutId id="2147483930" r:id="rId30"/>
    <p:sldLayoutId id="2147483906" r:id="rId31"/>
    <p:sldLayoutId id="2147483829" r:id="rId32"/>
    <p:sldLayoutId id="2147483849" r:id="rId33"/>
  </p:sldLayoutIdLst>
  <p:hf hdr="0" dt="0"/>
  <p:txStyles>
    <p:titleStyle>
      <a:lvl1pPr algn="l" defTabSz="914400" rtl="0" eaLnBrk="1" latinLnBrk="0" hangingPunct="1">
        <a:lnSpc>
          <a:spcPct val="90000"/>
        </a:lnSpc>
        <a:spcBef>
          <a:spcPct val="0"/>
        </a:spcBef>
        <a:buNone/>
        <a:defRPr sz="3200" b="1" kern="1200">
          <a:solidFill>
            <a:schemeClr val="tx1"/>
          </a:solidFill>
          <a:latin typeface="Roboto" panose="02000000000000000000" pitchFamily="2" charset="0"/>
          <a:ea typeface="Roboto" panose="02000000000000000000" pitchFamily="2" charset="0"/>
          <a:cs typeface="+mj-cs"/>
        </a:defRPr>
      </a:lvl1pPr>
    </p:titleStyle>
    <p:body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9.xml"/><Relationship Id="rId5" Type="http://schemas.openxmlformats.org/officeDocument/2006/relationships/hyperlink" Target="https://doi.org/10.2172/2338264" TargetMode="Externa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emf"/><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hyperlink" Target="https://scholar.google.com/scholar?oi=bibs&amp;cluster=3161792504437074139&amp;btnI=1&amp;hl=en" TargetMode="External"/><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7.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7.xml"/><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scholar.google.com/scholar?oi=bibs&amp;cluster=11924784378000361328&amp;btnI=1&amp;hl=en" TargetMode="Externa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7.xml"/><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hyperlink" Target="mailto:maheshwarikc@ornl.gov" TargetMode="Externa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7.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3840813-7735-7870-4954-E123BBC3581B}"/>
              </a:ext>
            </a:extLst>
          </p:cNvPr>
          <p:cNvSpPr>
            <a:spLocks noGrp="1"/>
          </p:cNvSpPr>
          <p:nvPr>
            <p:ph type="ctrTitle"/>
          </p:nvPr>
        </p:nvSpPr>
        <p:spPr/>
        <p:txBody>
          <a:bodyPr/>
          <a:lstStyle/>
          <a:p>
            <a:r>
              <a:rPr lang="en-US" sz="2800" dirty="0"/>
              <a:t>Enacting Distributed HPC Workflows: Opportunities and Challenges</a:t>
            </a:r>
          </a:p>
        </p:txBody>
      </p:sp>
      <p:sp>
        <p:nvSpPr>
          <p:cNvPr id="8" name="Subtitle 7">
            <a:extLst>
              <a:ext uri="{FF2B5EF4-FFF2-40B4-BE49-F238E27FC236}">
                <a16:creationId xmlns:a16="http://schemas.microsoft.com/office/drawing/2014/main" id="{C5A09B5E-ED3D-E267-C2B3-397E9F9313D4}"/>
              </a:ext>
            </a:extLst>
          </p:cNvPr>
          <p:cNvSpPr>
            <a:spLocks noGrp="1"/>
          </p:cNvSpPr>
          <p:nvPr>
            <p:ph type="subTitle" idx="1"/>
          </p:nvPr>
        </p:nvSpPr>
        <p:spPr/>
        <p:txBody>
          <a:bodyPr/>
          <a:lstStyle/>
          <a:p>
            <a:endParaRPr lang="en-US"/>
          </a:p>
        </p:txBody>
      </p:sp>
      <p:sp>
        <p:nvSpPr>
          <p:cNvPr id="9" name="Text Placeholder 8">
            <a:extLst>
              <a:ext uri="{FF2B5EF4-FFF2-40B4-BE49-F238E27FC236}">
                <a16:creationId xmlns:a16="http://schemas.microsoft.com/office/drawing/2014/main" id="{933B72BE-DF92-8C37-10D1-23ABA95F1B0F}"/>
              </a:ext>
            </a:extLst>
          </p:cNvPr>
          <p:cNvSpPr>
            <a:spLocks noGrp="1"/>
          </p:cNvSpPr>
          <p:nvPr>
            <p:ph type="body" sz="quarter" idx="14"/>
          </p:nvPr>
        </p:nvSpPr>
        <p:spPr/>
        <p:txBody>
          <a:bodyPr/>
          <a:lstStyle/>
          <a:p>
            <a:r>
              <a:rPr lang="en-US" dirty="0"/>
              <a:t>Feb 20-21, 2025, UCR and UCI</a:t>
            </a:r>
          </a:p>
        </p:txBody>
      </p:sp>
      <p:sp>
        <p:nvSpPr>
          <p:cNvPr id="10" name="Text Placeholder 9">
            <a:extLst>
              <a:ext uri="{FF2B5EF4-FFF2-40B4-BE49-F238E27FC236}">
                <a16:creationId xmlns:a16="http://schemas.microsoft.com/office/drawing/2014/main" id="{8B800046-929C-AD52-FA6F-0FBD1EB39B4B}"/>
              </a:ext>
            </a:extLst>
          </p:cNvPr>
          <p:cNvSpPr>
            <a:spLocks noGrp="1"/>
          </p:cNvSpPr>
          <p:nvPr>
            <p:ph type="body" sz="quarter" idx="15"/>
          </p:nvPr>
        </p:nvSpPr>
        <p:spPr/>
        <p:txBody>
          <a:bodyPr/>
          <a:lstStyle/>
          <a:p>
            <a:r>
              <a:rPr lang="en-US" dirty="0"/>
              <a:t>Ketan Maheshwari</a:t>
            </a:r>
          </a:p>
        </p:txBody>
      </p:sp>
      <p:sp>
        <p:nvSpPr>
          <p:cNvPr id="11" name="Text Placeholder 10">
            <a:extLst>
              <a:ext uri="{FF2B5EF4-FFF2-40B4-BE49-F238E27FC236}">
                <a16:creationId xmlns:a16="http://schemas.microsoft.com/office/drawing/2014/main" id="{8FD0E904-04A7-3517-9C7C-56A69D9D6CB5}"/>
              </a:ext>
            </a:extLst>
          </p:cNvPr>
          <p:cNvSpPr>
            <a:spLocks noGrp="1"/>
          </p:cNvSpPr>
          <p:nvPr>
            <p:ph type="body" sz="quarter" idx="17"/>
          </p:nvPr>
        </p:nvSpPr>
        <p:spPr/>
        <p:txBody>
          <a:bodyPr/>
          <a:lstStyle/>
          <a:p>
            <a:r>
              <a:rPr lang="en-US" dirty="0"/>
              <a:t>NCCS / OLCF, Oak Ridge National Laboratory</a:t>
            </a:r>
          </a:p>
        </p:txBody>
      </p:sp>
    </p:spTree>
    <p:extLst>
      <p:ext uri="{BB962C8B-B14F-4D97-AF65-F5344CB8AC3E}">
        <p14:creationId xmlns:p14="http://schemas.microsoft.com/office/powerpoint/2010/main" val="2798031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AI-generated content may be incorrect.">
            <a:extLst>
              <a:ext uri="{FF2B5EF4-FFF2-40B4-BE49-F238E27FC236}">
                <a16:creationId xmlns:a16="http://schemas.microsoft.com/office/drawing/2014/main" id="{CA2307CD-CE27-8960-77A8-88B2F6EB69DD}"/>
              </a:ext>
            </a:extLst>
          </p:cNvPr>
          <p:cNvPicPr>
            <a:picLocks noChangeAspect="1"/>
          </p:cNvPicPr>
          <p:nvPr/>
        </p:nvPicPr>
        <p:blipFill>
          <a:blip r:embed="rId2"/>
          <a:stretch>
            <a:fillRect/>
          </a:stretch>
        </p:blipFill>
        <p:spPr>
          <a:xfrm>
            <a:off x="314692" y="2646496"/>
            <a:ext cx="5563532" cy="2489679"/>
          </a:xfrm>
          <a:prstGeom prst="rect">
            <a:avLst/>
          </a:prstGeom>
          <a:noFill/>
        </p:spPr>
      </p:pic>
      <p:sp>
        <p:nvSpPr>
          <p:cNvPr id="8" name="Content Placeholder 2">
            <a:extLst>
              <a:ext uri="{FF2B5EF4-FFF2-40B4-BE49-F238E27FC236}">
                <a16:creationId xmlns:a16="http://schemas.microsoft.com/office/drawing/2014/main" id="{548B8106-4D2E-012C-B17E-9A38BCAD1950}"/>
              </a:ext>
            </a:extLst>
          </p:cNvPr>
          <p:cNvSpPr>
            <a:spLocks noGrp="1"/>
          </p:cNvSpPr>
          <p:nvPr>
            <p:ph sz="half" idx="2"/>
          </p:nvPr>
        </p:nvSpPr>
        <p:spPr>
          <a:xfrm>
            <a:off x="6243592" y="1825625"/>
            <a:ext cx="5563532" cy="4131422"/>
          </a:xfrm>
        </p:spPr>
        <p:txBody>
          <a:bodyPr anchor="ctr"/>
          <a:lstStyle/>
          <a:p>
            <a:pPr marL="285750" indent="-285750">
              <a:buFont typeface="Arial" panose="020B0604020202020204" pitchFamily="34" charset="0"/>
              <a:buChar char="•"/>
            </a:pPr>
            <a:r>
              <a:rPr lang="en-US" dirty="0"/>
              <a:t>Software frameworks / packages</a:t>
            </a:r>
          </a:p>
          <a:p>
            <a:pPr marL="285750" indent="-285750">
              <a:buFont typeface="Arial" panose="020B0604020202020204" pitchFamily="34" charset="0"/>
              <a:buChar char="•"/>
            </a:pPr>
            <a:r>
              <a:rPr lang="en-US" dirty="0"/>
              <a:t>Facilitate Workflow Composition / Development</a:t>
            </a:r>
          </a:p>
          <a:p>
            <a:pPr marL="285750" indent="-285750">
              <a:buFont typeface="Arial" panose="020B0604020202020204" pitchFamily="34" charset="0"/>
              <a:buChar char="•"/>
            </a:pPr>
            <a:r>
              <a:rPr lang="en-US" dirty="0"/>
              <a:t>Automate optimal execution</a:t>
            </a:r>
          </a:p>
          <a:p>
            <a:pPr marL="285750" indent="-285750">
              <a:buFont typeface="Arial" panose="020B0604020202020204" pitchFamily="34" charset="0"/>
              <a:buChar char="•"/>
            </a:pPr>
            <a:r>
              <a:rPr lang="en-US" dirty="0"/>
              <a:t>Interface with computation resources</a:t>
            </a:r>
          </a:p>
          <a:p>
            <a:pPr marL="285750" indent="-285750">
              <a:buFont typeface="Arial" panose="020B0604020202020204" pitchFamily="34" charset="0"/>
              <a:buChar char="•"/>
            </a:pPr>
            <a:r>
              <a:rPr lang="en-US" dirty="0"/>
              <a:t>Hundreds of Workflow Systems available (358 as of Feb’25)*</a:t>
            </a:r>
          </a:p>
          <a:p>
            <a:pPr marL="285750" indent="-285750">
              <a:buFont typeface="Arial" panose="020B0604020202020204" pitchFamily="34" charset="0"/>
              <a:buChar char="•"/>
            </a:pPr>
            <a:r>
              <a:rPr lang="en-US" dirty="0" err="1"/>
              <a:t>Parsl</a:t>
            </a:r>
            <a:r>
              <a:rPr lang="en-US" dirty="0"/>
              <a:t>, </a:t>
            </a:r>
            <a:r>
              <a:rPr lang="en-US" dirty="0" err="1"/>
              <a:t>EnTK</a:t>
            </a:r>
            <a:r>
              <a:rPr lang="en-US" dirty="0"/>
              <a:t>, Swift/T, </a:t>
            </a:r>
            <a:r>
              <a:rPr lang="en-US" dirty="0" err="1"/>
              <a:t>Nextflow</a:t>
            </a:r>
            <a:r>
              <a:rPr lang="en-US" dirty="0"/>
              <a:t>, Airflow, </a:t>
            </a:r>
            <a:r>
              <a:rPr lang="en-US" dirty="0" err="1"/>
              <a:t>Dask</a:t>
            </a:r>
            <a:r>
              <a:rPr lang="en-US" dirty="0"/>
              <a:t>, </a:t>
            </a:r>
            <a:r>
              <a:rPr lang="en-US" dirty="0" err="1"/>
              <a:t>Snakemake</a:t>
            </a:r>
            <a:r>
              <a:rPr lang="en-US" dirty="0"/>
              <a:t> are a few leading Workflow Management Systems</a:t>
            </a:r>
          </a:p>
          <a:p>
            <a:pPr marL="285750" indent="-285750">
              <a:buFont typeface="Arial" panose="020B0604020202020204" pitchFamily="34" charset="0"/>
              <a:buChar char="•"/>
            </a:pPr>
            <a:endParaRPr lang="en-US" dirty="0"/>
          </a:p>
        </p:txBody>
      </p:sp>
      <p:sp>
        <p:nvSpPr>
          <p:cNvPr id="2" name="Title 1">
            <a:extLst>
              <a:ext uri="{FF2B5EF4-FFF2-40B4-BE49-F238E27FC236}">
                <a16:creationId xmlns:a16="http://schemas.microsoft.com/office/drawing/2014/main" id="{45421781-9F49-CC6E-239B-AD2DEBE5D8C1}"/>
              </a:ext>
            </a:extLst>
          </p:cNvPr>
          <p:cNvSpPr>
            <a:spLocks noGrp="1"/>
          </p:cNvSpPr>
          <p:nvPr>
            <p:ph type="title"/>
          </p:nvPr>
        </p:nvSpPr>
        <p:spPr>
          <a:xfrm>
            <a:off x="314692" y="365125"/>
            <a:ext cx="11492432" cy="886397"/>
          </a:xfrm>
        </p:spPr>
        <p:txBody>
          <a:bodyPr wrap="square" anchor="t">
            <a:normAutofit/>
          </a:bodyPr>
          <a:lstStyle/>
          <a:p>
            <a:r>
              <a:rPr lang="en-US" dirty="0"/>
              <a:t>How: Workflow Management Systems</a:t>
            </a:r>
          </a:p>
        </p:txBody>
      </p:sp>
      <p:sp>
        <p:nvSpPr>
          <p:cNvPr id="4" name="TextBox 3">
            <a:extLst>
              <a:ext uri="{FF2B5EF4-FFF2-40B4-BE49-F238E27FC236}">
                <a16:creationId xmlns:a16="http://schemas.microsoft.com/office/drawing/2014/main" id="{6DD81449-0CD1-954F-C27F-942A361425F8}"/>
              </a:ext>
            </a:extLst>
          </p:cNvPr>
          <p:cNvSpPr txBox="1"/>
          <p:nvPr/>
        </p:nvSpPr>
        <p:spPr>
          <a:xfrm>
            <a:off x="3325906" y="6161817"/>
            <a:ext cx="8615083" cy="307777"/>
          </a:xfrm>
          <a:prstGeom prst="rect">
            <a:avLst/>
          </a:prstGeom>
          <a:noFill/>
        </p:spPr>
        <p:txBody>
          <a:bodyPr wrap="square" rtlCol="0">
            <a:spAutoFit/>
          </a:bodyPr>
          <a:lstStyle/>
          <a:p>
            <a:r>
              <a:rPr lang="en-US" sz="1400" dirty="0"/>
              <a:t>*</a:t>
            </a:r>
            <a:r>
              <a:rPr lang="en-US" sz="1400" dirty="0" err="1"/>
              <a:t>github.com</a:t>
            </a:r>
            <a:r>
              <a:rPr lang="en-US" sz="1400" dirty="0"/>
              <a:t>/common-workflow-language/common-workflow-language/wiki/Existing-Workflow-systems</a:t>
            </a:r>
          </a:p>
        </p:txBody>
      </p:sp>
    </p:spTree>
    <p:extLst>
      <p:ext uri="{BB962C8B-B14F-4D97-AF65-F5344CB8AC3E}">
        <p14:creationId xmlns:p14="http://schemas.microsoft.com/office/powerpoint/2010/main" val="1256495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OME - CLOUDFLOW by HYBRID Software">
            <a:extLst>
              <a:ext uri="{FF2B5EF4-FFF2-40B4-BE49-F238E27FC236}">
                <a16:creationId xmlns:a16="http://schemas.microsoft.com/office/drawing/2014/main" id="{37D19607-042F-98C3-1D6E-2B407CEE39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0306" r="4" b="11646"/>
          <a:stretch/>
        </p:blipFill>
        <p:spPr bwMode="auto">
          <a:xfrm>
            <a:off x="7645400" y="-6350"/>
            <a:ext cx="4546600" cy="2155825"/>
          </a:xfrm>
          <a:prstGeom prst="rect">
            <a:avLst/>
          </a:prstGeom>
          <a:solidFill>
            <a:srgbClr val="FFFFFF"/>
          </a:solidFill>
        </p:spPr>
      </p:pic>
      <p:pic>
        <p:nvPicPr>
          <p:cNvPr id="1026" name="Picture 2" descr="Galaxy tools and workflows for sequence analysis with applications in  molecular plant pathology [PeerJ]">
            <a:extLst>
              <a:ext uri="{FF2B5EF4-FFF2-40B4-BE49-F238E27FC236}">
                <a16:creationId xmlns:a16="http://schemas.microsoft.com/office/drawing/2014/main" id="{0B3B68B1-8DD6-6840-FE54-ADA4615C78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 b="6848"/>
          <a:stretch/>
        </p:blipFill>
        <p:spPr bwMode="auto">
          <a:xfrm>
            <a:off x="7645400" y="2352675"/>
            <a:ext cx="4546600" cy="214947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789BFF2C-FEAF-7D4B-8146-86A997DFD4C9}"/>
              </a:ext>
            </a:extLst>
          </p:cNvPr>
          <p:cNvSpPr>
            <a:spLocks noGrp="1"/>
          </p:cNvSpPr>
          <p:nvPr>
            <p:ph type="title"/>
          </p:nvPr>
        </p:nvSpPr>
        <p:spPr>
          <a:xfrm>
            <a:off x="314693" y="365125"/>
            <a:ext cx="6274366" cy="1006475"/>
          </a:xfrm>
        </p:spPr>
        <p:txBody>
          <a:bodyPr vert="horz" wrap="square" lIns="0" tIns="0" rIns="0" bIns="0" rtlCol="0" anchor="t" anchorCtr="0">
            <a:normAutofit/>
          </a:bodyPr>
          <a:lstStyle/>
          <a:p>
            <a:r>
              <a:rPr lang="en-US" sz="2800" b="1" kern="1200" dirty="0">
                <a:latin typeface="Roboto" panose="02000000000000000000" pitchFamily="2" charset="0"/>
                <a:ea typeface="Roboto" panose="02000000000000000000" pitchFamily="2" charset="0"/>
                <a:cs typeface="+mj-cs"/>
              </a:rPr>
              <a:t>Workflow Management Systems: User Interface</a:t>
            </a:r>
          </a:p>
        </p:txBody>
      </p:sp>
      <p:sp>
        <p:nvSpPr>
          <p:cNvPr id="5" name="Content Placeholder 2">
            <a:extLst>
              <a:ext uri="{FF2B5EF4-FFF2-40B4-BE49-F238E27FC236}">
                <a16:creationId xmlns:a16="http://schemas.microsoft.com/office/drawing/2014/main" id="{1B9A9E28-B474-E3F9-646D-04F10FF0D4B5}"/>
              </a:ext>
            </a:extLst>
          </p:cNvPr>
          <p:cNvSpPr txBox="1">
            <a:spLocks/>
          </p:cNvSpPr>
          <p:nvPr/>
        </p:nvSpPr>
        <p:spPr>
          <a:xfrm>
            <a:off x="314693" y="1817559"/>
            <a:ext cx="6763894" cy="4324823"/>
          </a:xfrm>
          <a:prstGeom prst="rect">
            <a:avLst/>
          </a:prstGeom>
        </p:spPr>
        <p:txBody>
          <a:bodyPr vert="horz" lIns="0" tIns="0" rIns="0" bIns="0" rtlCol="0">
            <a:normAutofit/>
          </a:bodyP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kern="1200" dirty="0">
                <a:latin typeface="Roboto" panose="02000000000000000000" pitchFamily="2" charset="0"/>
                <a:ea typeface="Roboto" panose="02000000000000000000" pitchFamily="2" charset="0"/>
                <a:cs typeface="+mn-cs"/>
              </a:rPr>
              <a:t>Three kinds of user interfaces are common</a:t>
            </a:r>
          </a:p>
          <a:p>
            <a:pPr marL="342900" indent="-342900">
              <a:buFont typeface="Arial" panose="020B0604020202020204" pitchFamily="34" charset="0"/>
              <a:buChar char="•"/>
            </a:pPr>
            <a:r>
              <a:rPr lang="en-US" sz="2000" kern="1200" dirty="0">
                <a:latin typeface="Roboto" panose="02000000000000000000" pitchFamily="2" charset="0"/>
                <a:ea typeface="Roboto" panose="02000000000000000000" pitchFamily="2" charset="0"/>
                <a:cs typeface="+mn-cs"/>
              </a:rPr>
              <a:t>Most workflow systems dominate in one of:</a:t>
            </a:r>
          </a:p>
          <a:p>
            <a:pPr marL="800100" lvl="3" indent="-342900"/>
            <a:r>
              <a:rPr lang="en-US" sz="2000" kern="1200" dirty="0">
                <a:latin typeface="Roboto" panose="02000000000000000000" pitchFamily="2" charset="0"/>
                <a:ea typeface="Roboto" panose="02000000000000000000" pitchFamily="2" charset="0"/>
                <a:cs typeface="+mn-cs"/>
              </a:rPr>
              <a:t>a web-based graphical interface such as </a:t>
            </a:r>
            <a:r>
              <a:rPr lang="en-US" sz="2000" kern="1200" dirty="0" err="1">
                <a:latin typeface="Roboto" panose="02000000000000000000" pitchFamily="2" charset="0"/>
                <a:ea typeface="Roboto" panose="02000000000000000000" pitchFamily="2" charset="0"/>
                <a:cs typeface="+mn-cs"/>
              </a:rPr>
              <a:t>Cloudflows</a:t>
            </a:r>
            <a:endParaRPr lang="en-US" sz="2000" kern="1200" dirty="0">
              <a:latin typeface="Roboto" panose="02000000000000000000" pitchFamily="2" charset="0"/>
              <a:ea typeface="Roboto" panose="02000000000000000000" pitchFamily="2" charset="0"/>
              <a:cs typeface="+mn-cs"/>
            </a:endParaRPr>
          </a:p>
          <a:p>
            <a:pPr marL="800100" lvl="3" indent="-342900"/>
            <a:r>
              <a:rPr lang="en-US" sz="2000" kern="1200" dirty="0">
                <a:latin typeface="Roboto" panose="02000000000000000000" pitchFamily="2" charset="0"/>
                <a:ea typeface="Roboto" panose="02000000000000000000" pitchFamily="2" charset="0"/>
                <a:cs typeface="+mn-cs"/>
              </a:rPr>
              <a:t>a standalone graphical user interface (GUI) such as </a:t>
            </a:r>
            <a:r>
              <a:rPr lang="en-US" sz="2000" kern="1200" dirty="0" err="1">
                <a:latin typeface="Roboto" panose="02000000000000000000" pitchFamily="2" charset="0"/>
                <a:ea typeface="Roboto" panose="02000000000000000000" pitchFamily="2" charset="0"/>
                <a:cs typeface="+mn-cs"/>
              </a:rPr>
              <a:t>Texera</a:t>
            </a:r>
            <a:r>
              <a:rPr lang="en-US" sz="2000" kern="1200" dirty="0">
                <a:latin typeface="Roboto" panose="02000000000000000000" pitchFamily="2" charset="0"/>
                <a:ea typeface="Roboto" panose="02000000000000000000" pitchFamily="2" charset="0"/>
                <a:cs typeface="+mn-cs"/>
              </a:rPr>
              <a:t>, Galaxy</a:t>
            </a:r>
          </a:p>
          <a:p>
            <a:pPr marL="800100" lvl="3" indent="-342900"/>
            <a:r>
              <a:rPr lang="en-US" sz="2000" kern="1200" dirty="0">
                <a:latin typeface="Roboto" panose="02000000000000000000" pitchFamily="2" charset="0"/>
                <a:ea typeface="Roboto" panose="02000000000000000000" pitchFamily="2" charset="0"/>
                <a:cs typeface="+mn-cs"/>
              </a:rPr>
              <a:t>a text-based programming-style interface such as Swift/T, </a:t>
            </a:r>
            <a:r>
              <a:rPr lang="en-US" sz="2000" kern="1200" dirty="0" err="1">
                <a:latin typeface="Roboto" panose="02000000000000000000" pitchFamily="2" charset="0"/>
                <a:ea typeface="Roboto" panose="02000000000000000000" pitchFamily="2" charset="0"/>
                <a:cs typeface="+mn-cs"/>
              </a:rPr>
              <a:t>Parsl</a:t>
            </a:r>
            <a:r>
              <a:rPr lang="en-US" sz="2000" kern="1200" dirty="0">
                <a:latin typeface="Roboto" panose="02000000000000000000" pitchFamily="2" charset="0"/>
                <a:ea typeface="Roboto" panose="02000000000000000000" pitchFamily="2" charset="0"/>
                <a:cs typeface="+mn-cs"/>
              </a:rPr>
              <a:t>, </a:t>
            </a:r>
            <a:r>
              <a:rPr lang="en-US" sz="2000" kern="1200" dirty="0" err="1">
                <a:latin typeface="Roboto" panose="02000000000000000000" pitchFamily="2" charset="0"/>
                <a:ea typeface="Roboto" panose="02000000000000000000" pitchFamily="2" charset="0"/>
                <a:cs typeface="+mn-cs"/>
              </a:rPr>
              <a:t>NextFlow</a:t>
            </a:r>
            <a:endParaRPr lang="en-US" sz="2000" kern="1200" dirty="0">
              <a:latin typeface="Roboto" panose="02000000000000000000" pitchFamily="2" charset="0"/>
              <a:ea typeface="Roboto" panose="02000000000000000000" pitchFamily="2" charset="0"/>
              <a:cs typeface="+mn-cs"/>
            </a:endParaRPr>
          </a:p>
          <a:p>
            <a:pPr marL="342900" indent="-342900">
              <a:buFont typeface="Arial" panose="020B0604020202020204" pitchFamily="34" charset="0"/>
              <a:buChar char="•"/>
            </a:pPr>
            <a:r>
              <a:rPr lang="en-US" sz="2000" kern="1200" dirty="0">
                <a:latin typeface="Roboto" panose="02000000000000000000" pitchFamily="2" charset="0"/>
                <a:ea typeface="Roboto" panose="02000000000000000000" pitchFamily="2" charset="0"/>
                <a:cs typeface="+mn-cs"/>
              </a:rPr>
              <a:t>Most such systems provide templates and examples</a:t>
            </a:r>
          </a:p>
        </p:txBody>
      </p:sp>
      <p:pic>
        <p:nvPicPr>
          <p:cNvPr id="3" name="Picture 2">
            <a:extLst>
              <a:ext uri="{FF2B5EF4-FFF2-40B4-BE49-F238E27FC236}">
                <a16:creationId xmlns:a16="http://schemas.microsoft.com/office/drawing/2014/main" id="{B534B108-0A32-1DD5-6259-6BF2DE8C75BA}"/>
              </a:ext>
            </a:extLst>
          </p:cNvPr>
          <p:cNvPicPr>
            <a:picLocks noChangeAspect="1"/>
          </p:cNvPicPr>
          <p:nvPr/>
        </p:nvPicPr>
        <p:blipFill>
          <a:blip r:embed="rId4"/>
          <a:stretch>
            <a:fillRect/>
          </a:stretch>
        </p:blipFill>
        <p:spPr>
          <a:xfrm>
            <a:off x="7320104" y="4502150"/>
            <a:ext cx="4871896" cy="2355849"/>
          </a:xfrm>
          <a:prstGeom prst="rect">
            <a:avLst/>
          </a:prstGeom>
        </p:spPr>
      </p:pic>
    </p:spTree>
    <p:extLst>
      <p:ext uri="{BB962C8B-B14F-4D97-AF65-F5344CB8AC3E}">
        <p14:creationId xmlns:p14="http://schemas.microsoft.com/office/powerpoint/2010/main" val="1929572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AI-generated content may be incorrect.">
            <a:extLst>
              <a:ext uri="{FF2B5EF4-FFF2-40B4-BE49-F238E27FC236}">
                <a16:creationId xmlns:a16="http://schemas.microsoft.com/office/drawing/2014/main" id="{14373373-CA64-DDA9-1ADE-3F320678ABB1}"/>
              </a:ext>
            </a:extLst>
          </p:cNvPr>
          <p:cNvPicPr>
            <a:picLocks noChangeAspect="1"/>
          </p:cNvPicPr>
          <p:nvPr/>
        </p:nvPicPr>
        <p:blipFill>
          <a:blip r:embed="rId2"/>
          <a:stretch>
            <a:fillRect/>
          </a:stretch>
        </p:blipFill>
        <p:spPr>
          <a:xfrm>
            <a:off x="314692" y="1776149"/>
            <a:ext cx="5563532" cy="3059942"/>
          </a:xfrm>
          <a:prstGeom prst="rect">
            <a:avLst/>
          </a:prstGeom>
          <a:noFill/>
        </p:spPr>
      </p:pic>
      <p:sp>
        <p:nvSpPr>
          <p:cNvPr id="5" name="Content Placeholder 2">
            <a:extLst>
              <a:ext uri="{FF2B5EF4-FFF2-40B4-BE49-F238E27FC236}">
                <a16:creationId xmlns:a16="http://schemas.microsoft.com/office/drawing/2014/main" id="{8B34EC60-FDD3-5789-B783-08814E6B61CF}"/>
              </a:ext>
            </a:extLst>
          </p:cNvPr>
          <p:cNvSpPr txBox="1">
            <a:spLocks/>
          </p:cNvSpPr>
          <p:nvPr/>
        </p:nvSpPr>
        <p:spPr>
          <a:xfrm>
            <a:off x="6243592" y="2072513"/>
            <a:ext cx="5563532" cy="2673223"/>
          </a:xfrm>
          <a:prstGeom prst="rect">
            <a:avLst/>
          </a:prstGeom>
        </p:spPr>
        <p:txBody>
          <a:bodyPr vert="horz" lIns="0" tIns="0" rIns="0" bIns="0" rtlCol="0" anchor="t">
            <a:normAutofit fontScale="92500" lnSpcReduction="10000"/>
          </a:bodyP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kern="1200" dirty="0">
                <a:latin typeface="Roboto" panose="02000000000000000000" pitchFamily="2" charset="0"/>
                <a:ea typeface="Roboto" panose="02000000000000000000" pitchFamily="2" charset="0"/>
                <a:cs typeface="+mn-cs"/>
              </a:rPr>
              <a:t>Automatic identification of data dependencies</a:t>
            </a:r>
          </a:p>
          <a:p>
            <a:pPr marL="285750" indent="-285750">
              <a:buFont typeface="Arial" panose="020B0604020202020204" pitchFamily="34" charset="0"/>
              <a:buChar char="•"/>
            </a:pPr>
            <a:r>
              <a:rPr lang="en-US" sz="1800" kern="1200" dirty="0">
                <a:latin typeface="Roboto" panose="02000000000000000000" pitchFamily="2" charset="0"/>
                <a:ea typeface="Roboto" panose="02000000000000000000" pitchFamily="2" charset="0"/>
                <a:cs typeface="+mn-cs"/>
              </a:rPr>
              <a:t>Task grouping and Gang scheduling</a:t>
            </a:r>
          </a:p>
          <a:p>
            <a:pPr marL="285750" indent="-285750">
              <a:buFont typeface="Arial" panose="020B0604020202020204" pitchFamily="34" charset="0"/>
              <a:buChar char="•"/>
            </a:pPr>
            <a:r>
              <a:rPr lang="en-US" sz="1800" kern="1200" dirty="0">
                <a:latin typeface="Roboto" panose="02000000000000000000" pitchFamily="2" charset="0"/>
                <a:ea typeface="Roboto" panose="02000000000000000000" pitchFamily="2" charset="0"/>
                <a:cs typeface="+mn-cs"/>
              </a:rPr>
              <a:t>Priority based scheduling</a:t>
            </a:r>
          </a:p>
          <a:p>
            <a:pPr marL="285750" indent="-285750">
              <a:buFont typeface="Arial" panose="020B0604020202020204" pitchFamily="34" charset="0"/>
              <a:buChar char="•"/>
            </a:pPr>
            <a:r>
              <a:rPr lang="en-US" sz="1800" kern="1200" dirty="0">
                <a:latin typeface="Roboto" panose="02000000000000000000" pitchFamily="2" charset="0"/>
                <a:ea typeface="Roboto" panose="02000000000000000000" pitchFamily="2" charset="0"/>
                <a:cs typeface="+mn-cs"/>
              </a:rPr>
              <a:t>CPU </a:t>
            </a:r>
            <a:r>
              <a:rPr lang="en-US" sz="1800" dirty="0"/>
              <a:t>vs </a:t>
            </a:r>
            <a:r>
              <a:rPr lang="en-US" sz="1800" kern="1200" dirty="0">
                <a:latin typeface="Roboto" panose="02000000000000000000" pitchFamily="2" charset="0"/>
                <a:ea typeface="Roboto" panose="02000000000000000000" pitchFamily="2" charset="0"/>
                <a:cs typeface="+mn-cs"/>
              </a:rPr>
              <a:t>GPU scheduling</a:t>
            </a:r>
          </a:p>
          <a:p>
            <a:pPr marL="285750" indent="-285750">
              <a:buFont typeface="Arial" panose="020B0604020202020204" pitchFamily="34" charset="0"/>
              <a:buChar char="•"/>
            </a:pPr>
            <a:r>
              <a:rPr lang="en-US" sz="1800" kern="1200" dirty="0">
                <a:latin typeface="Roboto" panose="02000000000000000000" pitchFamily="2" charset="0"/>
                <a:ea typeface="Roboto" panose="02000000000000000000" pitchFamily="2" charset="0"/>
                <a:cs typeface="+mn-cs"/>
              </a:rPr>
              <a:t>Direct vs indirect interface with the job schedulers</a:t>
            </a:r>
          </a:p>
          <a:p>
            <a:pPr marL="285750" indent="-285750">
              <a:buFont typeface="Arial" panose="020B0604020202020204" pitchFamily="34" charset="0"/>
              <a:buChar char="•"/>
            </a:pPr>
            <a:r>
              <a:rPr lang="en-US" sz="1800" kern="1200" dirty="0">
                <a:latin typeface="Roboto" panose="02000000000000000000" pitchFamily="2" charset="0"/>
                <a:ea typeface="Roboto" panose="02000000000000000000" pitchFamily="2" charset="0"/>
                <a:cs typeface="+mn-cs"/>
              </a:rPr>
              <a:t>Pilot job systems where a “server” proces</a:t>
            </a:r>
            <a:r>
              <a:rPr lang="en-US" sz="1800" dirty="0"/>
              <a:t>s gets planted on a compute node and sets up an exchange to receive and run jobs from the workflow client</a:t>
            </a:r>
            <a:endParaRPr lang="en-US" sz="1800" kern="1200" dirty="0">
              <a:latin typeface="Roboto" panose="02000000000000000000" pitchFamily="2" charset="0"/>
              <a:ea typeface="Roboto" panose="02000000000000000000" pitchFamily="2" charset="0"/>
              <a:cs typeface="+mn-cs"/>
            </a:endParaRPr>
          </a:p>
        </p:txBody>
      </p:sp>
      <p:sp>
        <p:nvSpPr>
          <p:cNvPr id="4" name="Title 3">
            <a:extLst>
              <a:ext uri="{FF2B5EF4-FFF2-40B4-BE49-F238E27FC236}">
                <a16:creationId xmlns:a16="http://schemas.microsoft.com/office/drawing/2014/main" id="{43AA50A5-3901-93A8-1A19-BA47C1D673CB}"/>
              </a:ext>
            </a:extLst>
          </p:cNvPr>
          <p:cNvSpPr>
            <a:spLocks noGrp="1"/>
          </p:cNvSpPr>
          <p:nvPr>
            <p:ph type="title"/>
          </p:nvPr>
        </p:nvSpPr>
        <p:spPr>
          <a:xfrm>
            <a:off x="314692" y="365125"/>
            <a:ext cx="11492432" cy="886397"/>
          </a:xfrm>
        </p:spPr>
        <p:txBody>
          <a:bodyPr vert="horz" wrap="square" lIns="0" tIns="0" rIns="0" bIns="0" rtlCol="0" anchor="t" anchorCtr="0">
            <a:normAutofit/>
          </a:bodyPr>
          <a:lstStyle/>
          <a:p>
            <a:r>
              <a:rPr lang="en-US" b="1" kern="1200">
                <a:latin typeface="Roboto" panose="02000000000000000000" pitchFamily="2" charset="0"/>
                <a:ea typeface="Roboto" panose="02000000000000000000" pitchFamily="2" charset="0"/>
                <a:cs typeface="+mj-cs"/>
              </a:rPr>
              <a:t>Workflow Management Systems: Task Scheduling</a:t>
            </a:r>
          </a:p>
        </p:txBody>
      </p:sp>
      <p:sp>
        <p:nvSpPr>
          <p:cNvPr id="2" name="TextBox 1">
            <a:extLst>
              <a:ext uri="{FF2B5EF4-FFF2-40B4-BE49-F238E27FC236}">
                <a16:creationId xmlns:a16="http://schemas.microsoft.com/office/drawing/2014/main" id="{9385B97D-D201-34EE-BB4E-9F30BFCDACA3}"/>
              </a:ext>
            </a:extLst>
          </p:cNvPr>
          <p:cNvSpPr txBox="1"/>
          <p:nvPr/>
        </p:nvSpPr>
        <p:spPr>
          <a:xfrm>
            <a:off x="4894654" y="5953315"/>
            <a:ext cx="6912470" cy="954107"/>
          </a:xfrm>
          <a:prstGeom prst="rect">
            <a:avLst/>
          </a:prstGeom>
          <a:noFill/>
        </p:spPr>
        <p:txBody>
          <a:bodyPr wrap="none" rtlCol="0">
            <a:spAutoFit/>
          </a:bodyPr>
          <a:lstStyle/>
          <a:p>
            <a:r>
              <a:rPr lang="en-US" sz="1400" dirty="0"/>
              <a:t>J. </a:t>
            </a:r>
            <a:r>
              <a:rPr lang="en-US" sz="1400" dirty="0" err="1"/>
              <a:t>Montagnat</a:t>
            </a:r>
            <a:r>
              <a:rPr lang="en-US" sz="1400" dirty="0"/>
              <a:t> et al. "Workflow-based comparison of two Distributed Computing </a:t>
            </a:r>
          </a:p>
          <a:p>
            <a:r>
              <a:rPr lang="en-US" sz="1400" dirty="0"/>
              <a:t>Infrastructures," The 5th Workshop on Workflows in Support of Large-Scale Science, </a:t>
            </a:r>
          </a:p>
          <a:p>
            <a:r>
              <a:rPr lang="en-US" sz="1400" dirty="0"/>
              <a:t>New Orleans, LA 2010 </a:t>
            </a:r>
            <a:r>
              <a:rPr lang="en-US" sz="1400" dirty="0" err="1"/>
              <a:t>doi</a:t>
            </a:r>
            <a:r>
              <a:rPr lang="en-US" sz="1400" dirty="0"/>
              <a:t>: 10.1109/WORKS.2010.5671856.</a:t>
            </a:r>
          </a:p>
          <a:p>
            <a:endParaRPr lang="en-US" sz="1400" dirty="0"/>
          </a:p>
        </p:txBody>
      </p:sp>
    </p:spTree>
    <p:extLst>
      <p:ext uri="{BB962C8B-B14F-4D97-AF65-F5344CB8AC3E}">
        <p14:creationId xmlns:p14="http://schemas.microsoft.com/office/powerpoint/2010/main" val="709493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25391F-5B7D-9FC8-3812-C606A15DDB1E}"/>
              </a:ext>
            </a:extLst>
          </p:cNvPr>
          <p:cNvPicPr>
            <a:picLocks noChangeAspect="1"/>
          </p:cNvPicPr>
          <p:nvPr/>
        </p:nvPicPr>
        <p:blipFill>
          <a:blip r:embed="rId2"/>
          <a:stretch>
            <a:fillRect/>
          </a:stretch>
        </p:blipFill>
        <p:spPr>
          <a:xfrm>
            <a:off x="314692" y="1370745"/>
            <a:ext cx="5563532" cy="2614858"/>
          </a:xfrm>
          <a:prstGeom prst="rect">
            <a:avLst/>
          </a:prstGeom>
          <a:noFill/>
        </p:spPr>
      </p:pic>
      <p:sp>
        <p:nvSpPr>
          <p:cNvPr id="7" name="Content Placeholder 2">
            <a:extLst>
              <a:ext uri="{FF2B5EF4-FFF2-40B4-BE49-F238E27FC236}">
                <a16:creationId xmlns:a16="http://schemas.microsoft.com/office/drawing/2014/main" id="{82FE9D22-E8E7-71DA-5458-5D75C5ACC852}"/>
              </a:ext>
            </a:extLst>
          </p:cNvPr>
          <p:cNvSpPr txBox="1">
            <a:spLocks/>
          </p:cNvSpPr>
          <p:nvPr/>
        </p:nvSpPr>
        <p:spPr>
          <a:xfrm>
            <a:off x="6243592" y="1251522"/>
            <a:ext cx="5563532" cy="3175623"/>
          </a:xfrm>
          <a:prstGeom prst="rect">
            <a:avLst/>
          </a:prstGeom>
        </p:spPr>
        <p:txBody>
          <a:bodyPr vert="horz" lIns="0" tIns="0" rIns="0" bIns="0" rtlCol="0">
            <a:normAutofit/>
          </a:bodyP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kern="1200" dirty="0">
                <a:latin typeface="Roboto" panose="02000000000000000000" pitchFamily="2" charset="0"/>
                <a:ea typeface="Roboto" panose="02000000000000000000" pitchFamily="2" charset="0"/>
                <a:cs typeface="+mn-cs"/>
              </a:rPr>
              <a:t>Streams vs Files vs Message Exchange Systems for Stage-in -&gt; Compute -&gt; Stage-out cycles</a:t>
            </a:r>
          </a:p>
          <a:p>
            <a:r>
              <a:rPr lang="en-US" sz="2000" kern="1200" dirty="0">
                <a:latin typeface="Roboto" panose="02000000000000000000" pitchFamily="2" charset="0"/>
                <a:ea typeface="Roboto" panose="02000000000000000000" pitchFamily="2" charset="0"/>
                <a:cs typeface="+mn-cs"/>
              </a:rPr>
              <a:t>Auxiliary data such as logs and application traces</a:t>
            </a:r>
          </a:p>
          <a:p>
            <a:r>
              <a:rPr lang="en-US" sz="2000" kern="1200" dirty="0">
                <a:latin typeface="Roboto" panose="02000000000000000000" pitchFamily="2" charset="0"/>
                <a:ea typeface="Roboto" panose="02000000000000000000" pitchFamily="2" charset="0"/>
                <a:cs typeface="+mn-cs"/>
              </a:rPr>
              <a:t>Globus is a leading platform for distributed data management via </a:t>
            </a:r>
            <a:r>
              <a:rPr lang="en-US" sz="2000" kern="1200" dirty="0" err="1">
                <a:latin typeface="Roboto" panose="02000000000000000000" pitchFamily="2" charset="0"/>
                <a:ea typeface="Roboto" panose="02000000000000000000" pitchFamily="2" charset="0"/>
                <a:cs typeface="+mn-cs"/>
              </a:rPr>
              <a:t>Oauth</a:t>
            </a:r>
            <a:r>
              <a:rPr lang="en-US" sz="2000" kern="1200" dirty="0">
                <a:latin typeface="Roboto" panose="02000000000000000000" pitchFamily="2" charset="0"/>
                <a:ea typeface="Roboto" panose="02000000000000000000" pitchFamily="2" charset="0"/>
                <a:cs typeface="+mn-cs"/>
              </a:rPr>
              <a:t> and agreements with institutions</a:t>
            </a:r>
          </a:p>
          <a:p>
            <a:r>
              <a:rPr lang="en-US" sz="2000" kern="1200" dirty="0">
                <a:latin typeface="Roboto" panose="02000000000000000000" pitchFamily="2" charset="0"/>
                <a:ea typeface="Roboto" panose="02000000000000000000" pitchFamily="2" charset="0"/>
                <a:cs typeface="+mn-cs"/>
              </a:rPr>
              <a:t>Streaming data modality under active development as part of the IRI initiative at ORNL</a:t>
            </a:r>
          </a:p>
        </p:txBody>
      </p:sp>
      <p:sp>
        <p:nvSpPr>
          <p:cNvPr id="4" name="Title 3">
            <a:extLst>
              <a:ext uri="{FF2B5EF4-FFF2-40B4-BE49-F238E27FC236}">
                <a16:creationId xmlns:a16="http://schemas.microsoft.com/office/drawing/2014/main" id="{3BD036D0-719E-8075-4B5A-11CEC9FE6C5D}"/>
              </a:ext>
            </a:extLst>
          </p:cNvPr>
          <p:cNvSpPr>
            <a:spLocks noGrp="1"/>
          </p:cNvSpPr>
          <p:nvPr>
            <p:ph type="title"/>
          </p:nvPr>
        </p:nvSpPr>
        <p:spPr>
          <a:xfrm>
            <a:off x="314692" y="365125"/>
            <a:ext cx="11492432" cy="886397"/>
          </a:xfrm>
        </p:spPr>
        <p:txBody>
          <a:bodyPr vert="horz" wrap="square" lIns="0" tIns="0" rIns="0" bIns="0" rtlCol="0" anchor="t" anchorCtr="0">
            <a:normAutofit/>
          </a:bodyPr>
          <a:lstStyle/>
          <a:p>
            <a:r>
              <a:rPr lang="en-US" b="1" kern="1200">
                <a:latin typeface="Roboto" panose="02000000000000000000" pitchFamily="2" charset="0"/>
                <a:ea typeface="Roboto" panose="02000000000000000000" pitchFamily="2" charset="0"/>
                <a:cs typeface="+mj-cs"/>
              </a:rPr>
              <a:t>Workflow Management Systems: Data Handling</a:t>
            </a:r>
          </a:p>
        </p:txBody>
      </p:sp>
      <p:pic>
        <p:nvPicPr>
          <p:cNvPr id="3" name="Picture 2">
            <a:extLst>
              <a:ext uri="{FF2B5EF4-FFF2-40B4-BE49-F238E27FC236}">
                <a16:creationId xmlns:a16="http://schemas.microsoft.com/office/drawing/2014/main" id="{61BA1D73-8B79-E62F-B150-64729F8C5B47}"/>
              </a:ext>
            </a:extLst>
          </p:cNvPr>
          <p:cNvPicPr>
            <a:picLocks noChangeAspect="1"/>
          </p:cNvPicPr>
          <p:nvPr/>
        </p:nvPicPr>
        <p:blipFill>
          <a:blip r:embed="rId3"/>
          <a:stretch>
            <a:fillRect/>
          </a:stretch>
        </p:blipFill>
        <p:spPr>
          <a:xfrm>
            <a:off x="314692" y="3985603"/>
            <a:ext cx="4235638" cy="2614858"/>
          </a:xfrm>
          <a:prstGeom prst="rect">
            <a:avLst/>
          </a:prstGeom>
        </p:spPr>
      </p:pic>
      <p:pic>
        <p:nvPicPr>
          <p:cNvPr id="5" name="Picture 4">
            <a:extLst>
              <a:ext uri="{FF2B5EF4-FFF2-40B4-BE49-F238E27FC236}">
                <a16:creationId xmlns:a16="http://schemas.microsoft.com/office/drawing/2014/main" id="{5F3C6CE6-0556-9118-9E1C-8B99291A1622}"/>
              </a:ext>
            </a:extLst>
          </p:cNvPr>
          <p:cNvPicPr>
            <a:picLocks noChangeAspect="1"/>
          </p:cNvPicPr>
          <p:nvPr/>
        </p:nvPicPr>
        <p:blipFill>
          <a:blip r:embed="rId4"/>
          <a:stretch>
            <a:fillRect/>
          </a:stretch>
        </p:blipFill>
        <p:spPr>
          <a:xfrm>
            <a:off x="5361505" y="4239272"/>
            <a:ext cx="6445619" cy="2148540"/>
          </a:xfrm>
          <a:prstGeom prst="rect">
            <a:avLst/>
          </a:prstGeom>
        </p:spPr>
      </p:pic>
      <p:sp>
        <p:nvSpPr>
          <p:cNvPr id="6" name="TextBox 5">
            <a:extLst>
              <a:ext uri="{FF2B5EF4-FFF2-40B4-BE49-F238E27FC236}">
                <a16:creationId xmlns:a16="http://schemas.microsoft.com/office/drawing/2014/main" id="{9FD77270-EC1C-BC7D-F5F9-875FE0C64AAD}"/>
              </a:ext>
            </a:extLst>
          </p:cNvPr>
          <p:cNvSpPr txBox="1"/>
          <p:nvPr/>
        </p:nvSpPr>
        <p:spPr>
          <a:xfrm>
            <a:off x="8489269" y="6018480"/>
            <a:ext cx="3611886" cy="369332"/>
          </a:xfrm>
          <a:prstGeom prst="rect">
            <a:avLst/>
          </a:prstGeom>
          <a:noFill/>
        </p:spPr>
        <p:txBody>
          <a:bodyPr wrap="none" rtlCol="0">
            <a:spAutoFit/>
          </a:bodyPr>
          <a:lstStyle/>
          <a:p>
            <a:r>
              <a:rPr lang="en-US" dirty="0">
                <a:effectLst/>
                <a:hlinkClick r:id="rId5" tooltip="Document DOI URL"/>
              </a:rPr>
              <a:t>https://doi.org/10.2172/2338264</a:t>
            </a:r>
            <a:endParaRPr lang="en-US" dirty="0"/>
          </a:p>
        </p:txBody>
      </p:sp>
    </p:spTree>
    <p:extLst>
      <p:ext uri="{BB962C8B-B14F-4D97-AF65-F5344CB8AC3E}">
        <p14:creationId xmlns:p14="http://schemas.microsoft.com/office/powerpoint/2010/main" val="2095431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6CC45-670E-0FB1-9991-C2056F18A4BA}"/>
              </a:ext>
            </a:extLst>
          </p:cNvPr>
          <p:cNvSpPr>
            <a:spLocks noGrp="1"/>
          </p:cNvSpPr>
          <p:nvPr>
            <p:ph type="title"/>
          </p:nvPr>
        </p:nvSpPr>
        <p:spPr/>
        <p:txBody>
          <a:bodyPr/>
          <a:lstStyle/>
          <a:p>
            <a:r>
              <a:rPr lang="en-US" dirty="0"/>
              <a:t>“Last-Mile” Parallelization: How to run a bag-of-tasks flexibly, portably and efficiently?</a:t>
            </a:r>
          </a:p>
        </p:txBody>
      </p:sp>
      <p:sp>
        <p:nvSpPr>
          <p:cNvPr id="3" name="Content Placeholder 2">
            <a:extLst>
              <a:ext uri="{FF2B5EF4-FFF2-40B4-BE49-F238E27FC236}">
                <a16:creationId xmlns:a16="http://schemas.microsoft.com/office/drawing/2014/main" id="{FF66FAFC-764F-3E7F-27D1-E104718F5DDE}"/>
              </a:ext>
            </a:extLst>
          </p:cNvPr>
          <p:cNvSpPr txBox="1">
            <a:spLocks/>
          </p:cNvSpPr>
          <p:nvPr/>
        </p:nvSpPr>
        <p:spPr>
          <a:xfrm>
            <a:off x="314691" y="1326001"/>
            <a:ext cx="11492431" cy="4820275"/>
          </a:xfrm>
          <a:prstGeom prst="rect">
            <a:avLst/>
          </a:prstGeom>
        </p:spPr>
        <p:txBody>
          <a:bodyPr anchor="ct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t>MPI-based that is often built into applications such as NAMD, VASP, </a:t>
            </a:r>
            <a:r>
              <a:rPr lang="en-US" sz="2400" dirty="0" err="1"/>
              <a:t>NWChem</a:t>
            </a:r>
            <a:endParaRPr lang="en-US" sz="2400" dirty="0"/>
          </a:p>
          <a:p>
            <a:pPr marL="285750" indent="-285750">
              <a:buFont typeface="Arial" panose="020B0604020202020204" pitchFamily="34" charset="0"/>
              <a:buChar char="•"/>
            </a:pPr>
            <a:r>
              <a:rPr lang="en-US" sz="2400" dirty="0"/>
              <a:t>Code integration libraries such as OpenMP</a:t>
            </a:r>
          </a:p>
          <a:p>
            <a:pPr marL="285750" indent="-285750">
              <a:buFont typeface="Arial" panose="020B0604020202020204" pitchFamily="34" charset="0"/>
              <a:buChar char="•"/>
            </a:pPr>
            <a:r>
              <a:rPr lang="en-US" sz="2400" dirty="0"/>
              <a:t>Some workflow systems provide MPI as task parallelization backbone</a:t>
            </a:r>
          </a:p>
          <a:p>
            <a:pPr marL="285750" indent="-285750">
              <a:buFont typeface="Arial" panose="020B0604020202020204" pitchFamily="34" charset="0"/>
              <a:buChar char="•"/>
            </a:pPr>
            <a:r>
              <a:rPr lang="en-US" sz="2400" dirty="0"/>
              <a:t>ad hoc via running processes in background over loops</a:t>
            </a:r>
          </a:p>
          <a:p>
            <a:pPr marL="285750" indent="-285750">
              <a:buFont typeface="Arial" panose="020B0604020202020204" pitchFamily="34" charset="0"/>
              <a:buChar char="•"/>
            </a:pPr>
            <a:r>
              <a:rPr lang="en-US" sz="2400" dirty="0"/>
              <a:t>Task based run-time parallelization such as GNU Parallel</a:t>
            </a:r>
          </a:p>
        </p:txBody>
      </p:sp>
    </p:spTree>
    <p:extLst>
      <p:ext uri="{BB962C8B-B14F-4D97-AF65-F5344CB8AC3E}">
        <p14:creationId xmlns:p14="http://schemas.microsoft.com/office/powerpoint/2010/main" val="19824064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FC37C9-444F-DFA2-A7C2-651D9F435129}"/>
              </a:ext>
            </a:extLst>
          </p:cNvPr>
          <p:cNvPicPr>
            <a:picLocks noChangeAspect="1"/>
          </p:cNvPicPr>
          <p:nvPr/>
        </p:nvPicPr>
        <p:blipFill>
          <a:blip r:embed="rId2"/>
          <a:stretch>
            <a:fillRect/>
          </a:stretch>
        </p:blipFill>
        <p:spPr>
          <a:xfrm>
            <a:off x="7436900" y="-6350"/>
            <a:ext cx="4762861" cy="3554222"/>
          </a:xfrm>
          <a:prstGeom prst="rect">
            <a:avLst/>
          </a:prstGeom>
          <a:noFill/>
        </p:spPr>
      </p:pic>
      <p:pic>
        <p:nvPicPr>
          <p:cNvPr id="4" name="Content Placeholder 4">
            <a:extLst>
              <a:ext uri="{FF2B5EF4-FFF2-40B4-BE49-F238E27FC236}">
                <a16:creationId xmlns:a16="http://schemas.microsoft.com/office/drawing/2014/main" id="{F52863C0-1B36-3FDE-C91D-2282929C06A8}"/>
              </a:ext>
            </a:extLst>
          </p:cNvPr>
          <p:cNvPicPr>
            <a:picLocks noChangeAspect="1"/>
          </p:cNvPicPr>
          <p:nvPr/>
        </p:nvPicPr>
        <p:blipFill>
          <a:blip r:embed="rId3"/>
          <a:stretch>
            <a:fillRect/>
          </a:stretch>
        </p:blipFill>
        <p:spPr>
          <a:xfrm>
            <a:off x="7296912" y="3852036"/>
            <a:ext cx="4867959" cy="3005965"/>
          </a:xfrm>
          <a:prstGeom prst="rect">
            <a:avLst/>
          </a:prstGeom>
          <a:noFill/>
        </p:spPr>
      </p:pic>
      <p:sp>
        <p:nvSpPr>
          <p:cNvPr id="2" name="Title 1">
            <a:extLst>
              <a:ext uri="{FF2B5EF4-FFF2-40B4-BE49-F238E27FC236}">
                <a16:creationId xmlns:a16="http://schemas.microsoft.com/office/drawing/2014/main" id="{CB0466C2-ECF6-1D9C-4301-4015B47DDEF7}"/>
              </a:ext>
            </a:extLst>
          </p:cNvPr>
          <p:cNvSpPr>
            <a:spLocks noGrp="1"/>
          </p:cNvSpPr>
          <p:nvPr>
            <p:ph type="title"/>
          </p:nvPr>
        </p:nvSpPr>
        <p:spPr>
          <a:xfrm>
            <a:off x="314693" y="365125"/>
            <a:ext cx="7226138" cy="1006475"/>
          </a:xfrm>
        </p:spPr>
        <p:txBody>
          <a:bodyPr wrap="square" anchor="t">
            <a:normAutofit/>
          </a:bodyPr>
          <a:lstStyle/>
          <a:p>
            <a:r>
              <a:rPr lang="en-US" sz="2200" dirty="0"/>
              <a:t>Exploration of GNU-Parallel as a Viable Parallelization for HPC Workflows on Frontier and Perlmutter</a:t>
            </a:r>
          </a:p>
        </p:txBody>
      </p:sp>
      <p:sp>
        <p:nvSpPr>
          <p:cNvPr id="12" name="Text Placeholder 5">
            <a:extLst>
              <a:ext uri="{FF2B5EF4-FFF2-40B4-BE49-F238E27FC236}">
                <a16:creationId xmlns:a16="http://schemas.microsoft.com/office/drawing/2014/main" id="{0C3E2A6E-E0BA-9CBA-9A74-0E23DDD809E2}"/>
              </a:ext>
            </a:extLst>
          </p:cNvPr>
          <p:cNvSpPr>
            <a:spLocks noGrp="1"/>
          </p:cNvSpPr>
          <p:nvPr>
            <p:ph type="body" sz="quarter" idx="12"/>
          </p:nvPr>
        </p:nvSpPr>
        <p:spPr>
          <a:xfrm>
            <a:off x="314693" y="1088136"/>
            <a:ext cx="6762763" cy="885210"/>
          </a:xfrm>
        </p:spPr>
        <p:txBody>
          <a:bodyPr anchor="t"/>
          <a:lstStyle/>
          <a:p>
            <a:r>
              <a:rPr lang="en-US" sz="1800" dirty="0"/>
              <a:t>GNU Parallel integrates well within an HPC environment via simple shell scripts forming a viable and scalable tool to run tasks in parallel over HPC systems</a:t>
            </a:r>
          </a:p>
          <a:p>
            <a:endParaRPr lang="en-US" sz="1800" dirty="0"/>
          </a:p>
        </p:txBody>
      </p:sp>
      <p:sp>
        <p:nvSpPr>
          <p:cNvPr id="6" name="TextBox 5">
            <a:extLst>
              <a:ext uri="{FF2B5EF4-FFF2-40B4-BE49-F238E27FC236}">
                <a16:creationId xmlns:a16="http://schemas.microsoft.com/office/drawing/2014/main" id="{8FCB0752-F1F3-375C-5937-7379AB380DD1}"/>
              </a:ext>
            </a:extLst>
          </p:cNvPr>
          <p:cNvSpPr txBox="1"/>
          <p:nvPr/>
        </p:nvSpPr>
        <p:spPr>
          <a:xfrm>
            <a:off x="27129" y="5687568"/>
            <a:ext cx="6693408" cy="738664"/>
          </a:xfrm>
          <a:prstGeom prst="rect">
            <a:avLst/>
          </a:prstGeom>
          <a:noFill/>
        </p:spPr>
        <p:txBody>
          <a:bodyPr wrap="square" rtlCol="0">
            <a:spAutoFit/>
          </a:bodyPr>
          <a:lstStyle/>
          <a:p>
            <a:r>
              <a:rPr lang="en-US" sz="1400" dirty="0"/>
              <a:t>K. Maheshwari et al, 2025. Enabling Low-Overhead HT-HPC Workflows at Extreme Scale using GNU Parallel. In Proceedings of the SC '24 Workshops (SC-W '24). </a:t>
            </a:r>
            <a:r>
              <a:rPr lang="en-US" sz="1400" dirty="0" err="1"/>
              <a:t>doi.org</a:t>
            </a:r>
            <a:r>
              <a:rPr lang="en-US" sz="1400" dirty="0"/>
              <a:t>/10.1109/SCW63240.2024.00257</a:t>
            </a:r>
          </a:p>
        </p:txBody>
      </p:sp>
      <p:pic>
        <p:nvPicPr>
          <p:cNvPr id="7" name="Picture 6">
            <a:extLst>
              <a:ext uri="{FF2B5EF4-FFF2-40B4-BE49-F238E27FC236}">
                <a16:creationId xmlns:a16="http://schemas.microsoft.com/office/drawing/2014/main" id="{92F948C1-2D74-251B-8F83-3D1FF76F0338}"/>
              </a:ext>
            </a:extLst>
          </p:cNvPr>
          <p:cNvPicPr>
            <a:picLocks noChangeAspect="1"/>
          </p:cNvPicPr>
          <p:nvPr/>
        </p:nvPicPr>
        <p:blipFill>
          <a:blip r:embed="rId4"/>
          <a:stretch>
            <a:fillRect/>
          </a:stretch>
        </p:blipFill>
        <p:spPr>
          <a:xfrm>
            <a:off x="58661" y="1937816"/>
            <a:ext cx="7302259" cy="3566872"/>
          </a:xfrm>
          <a:prstGeom prst="rect">
            <a:avLst/>
          </a:prstGeom>
        </p:spPr>
      </p:pic>
    </p:spTree>
    <p:extLst>
      <p:ext uri="{BB962C8B-B14F-4D97-AF65-F5344CB8AC3E}">
        <p14:creationId xmlns:p14="http://schemas.microsoft.com/office/powerpoint/2010/main" val="31402981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7638E-A6F9-4F0B-5CB1-6186D57077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B43B0B-A93A-775A-4DFB-7B00002C0C84}"/>
              </a:ext>
            </a:extLst>
          </p:cNvPr>
          <p:cNvSpPr>
            <a:spLocks noGrp="1"/>
          </p:cNvSpPr>
          <p:nvPr>
            <p:ph type="title"/>
          </p:nvPr>
        </p:nvSpPr>
        <p:spPr/>
        <p:txBody>
          <a:bodyPr/>
          <a:lstStyle/>
          <a:p>
            <a:r>
              <a:rPr lang="en-US" dirty="0"/>
              <a:t>Performance: Workflows Benchmarking with </a:t>
            </a:r>
            <a:r>
              <a:rPr lang="en-US" dirty="0" err="1"/>
              <a:t>WfBench</a:t>
            </a:r>
            <a:endParaRPr lang="en-US" dirty="0"/>
          </a:p>
        </p:txBody>
      </p:sp>
      <p:sp>
        <p:nvSpPr>
          <p:cNvPr id="3" name="Content Placeholder 2">
            <a:extLst>
              <a:ext uri="{FF2B5EF4-FFF2-40B4-BE49-F238E27FC236}">
                <a16:creationId xmlns:a16="http://schemas.microsoft.com/office/drawing/2014/main" id="{0BDC02D6-7E5E-02D0-06FF-89E713DC865E}"/>
              </a:ext>
            </a:extLst>
          </p:cNvPr>
          <p:cNvSpPr txBox="1">
            <a:spLocks/>
          </p:cNvSpPr>
          <p:nvPr/>
        </p:nvSpPr>
        <p:spPr>
          <a:xfrm>
            <a:off x="314692" y="1326001"/>
            <a:ext cx="5781308" cy="5166874"/>
          </a:xfrm>
          <a:prstGeom prst="rect">
            <a:avLst/>
          </a:prstGeom>
        </p:spPr>
        <p:txBody>
          <a:bodyP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t>An effort towards evaluating the various Workflows Management Systems</a:t>
            </a:r>
          </a:p>
          <a:p>
            <a:pPr marL="285750" indent="-285750">
              <a:buFont typeface="Arial" panose="020B0604020202020204" pitchFamily="34" charset="0"/>
              <a:buChar char="•"/>
            </a:pPr>
            <a:r>
              <a:rPr lang="en-US" sz="2400" dirty="0" err="1"/>
              <a:t>WfBench</a:t>
            </a:r>
            <a:r>
              <a:rPr lang="en-US" sz="2400" dirty="0"/>
              <a:t> is a software framework that offers</a:t>
            </a:r>
          </a:p>
          <a:p>
            <a:pPr marL="971550" lvl="1" indent="-285750"/>
            <a:r>
              <a:rPr lang="en-US" sz="2000" dirty="0"/>
              <a:t>A “ground-truth” representation templates of prominent workflows from the community</a:t>
            </a:r>
          </a:p>
          <a:p>
            <a:pPr marL="971550" lvl="1" indent="-285750"/>
            <a:r>
              <a:rPr lang="en-US" sz="2000" dirty="0"/>
              <a:t>A set of “translators” that may translate the templates into desired Workflow System</a:t>
            </a:r>
          </a:p>
          <a:p>
            <a:pPr marL="971550" lvl="1" indent="-285750"/>
            <a:r>
              <a:rPr lang="en-US" sz="2000" dirty="0"/>
              <a:t>A configurable system “stressor” that may configure the resulting workflow tasks across the dimensions of processor / memory / IO intensive</a:t>
            </a:r>
          </a:p>
          <a:p>
            <a:pPr lvl="1" indent="0">
              <a:buNone/>
            </a:pPr>
            <a:endParaRPr lang="en-US" sz="2000" dirty="0"/>
          </a:p>
        </p:txBody>
      </p:sp>
      <p:pic>
        <p:nvPicPr>
          <p:cNvPr id="4" name="Picture 3">
            <a:extLst>
              <a:ext uri="{FF2B5EF4-FFF2-40B4-BE49-F238E27FC236}">
                <a16:creationId xmlns:a16="http://schemas.microsoft.com/office/drawing/2014/main" id="{AE0CD64C-8D1D-345C-7E02-AB6423DF3C04}"/>
              </a:ext>
            </a:extLst>
          </p:cNvPr>
          <p:cNvPicPr>
            <a:picLocks noChangeAspect="1"/>
          </p:cNvPicPr>
          <p:nvPr/>
        </p:nvPicPr>
        <p:blipFill>
          <a:blip r:embed="rId2"/>
          <a:stretch>
            <a:fillRect/>
          </a:stretch>
        </p:blipFill>
        <p:spPr>
          <a:xfrm>
            <a:off x="6096000" y="1493399"/>
            <a:ext cx="5613400" cy="4038600"/>
          </a:xfrm>
          <a:prstGeom prst="rect">
            <a:avLst/>
          </a:prstGeom>
        </p:spPr>
      </p:pic>
      <p:sp>
        <p:nvSpPr>
          <p:cNvPr id="5" name="TextBox 4">
            <a:extLst>
              <a:ext uri="{FF2B5EF4-FFF2-40B4-BE49-F238E27FC236}">
                <a16:creationId xmlns:a16="http://schemas.microsoft.com/office/drawing/2014/main" id="{60FC9D41-23B2-F42A-A024-DC847C479F69}"/>
              </a:ext>
            </a:extLst>
          </p:cNvPr>
          <p:cNvSpPr txBox="1"/>
          <p:nvPr/>
        </p:nvSpPr>
        <p:spPr>
          <a:xfrm>
            <a:off x="6435969" y="5908431"/>
            <a:ext cx="5642891" cy="738664"/>
          </a:xfrm>
          <a:prstGeom prst="rect">
            <a:avLst/>
          </a:prstGeom>
          <a:noFill/>
        </p:spPr>
        <p:txBody>
          <a:bodyPr wrap="none" rtlCol="0">
            <a:spAutoFit/>
          </a:bodyPr>
          <a:lstStyle/>
          <a:p>
            <a:r>
              <a:rPr lang="en-US" sz="1400" dirty="0">
                <a:hlinkClick r:id="rId3"/>
              </a:rPr>
              <a:t>Wfbench: Automated generation of scientific workflow benchmarks</a:t>
            </a:r>
            <a:endParaRPr lang="en-US" sz="1400" dirty="0"/>
          </a:p>
          <a:p>
            <a:r>
              <a:rPr lang="en-US" sz="1400" dirty="0"/>
              <a:t>T Coleman et al - 2022 IEEE/ACM PMBS (SC-W’22)</a:t>
            </a:r>
          </a:p>
          <a:p>
            <a:endParaRPr lang="en-US" sz="1400" dirty="0"/>
          </a:p>
        </p:txBody>
      </p:sp>
    </p:spTree>
    <p:extLst>
      <p:ext uri="{BB962C8B-B14F-4D97-AF65-F5344CB8AC3E}">
        <p14:creationId xmlns:p14="http://schemas.microsoft.com/office/powerpoint/2010/main" val="899298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64444-C051-0B99-D7C7-0E4E3DF9A4A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5088EFC-823D-F39C-2DE7-3D0B6A1AD537}"/>
              </a:ext>
            </a:extLst>
          </p:cNvPr>
          <p:cNvSpPr>
            <a:spLocks noGrp="1"/>
          </p:cNvSpPr>
          <p:nvPr>
            <p:ph type="title"/>
          </p:nvPr>
        </p:nvSpPr>
        <p:spPr/>
        <p:txBody>
          <a:bodyPr/>
          <a:lstStyle/>
          <a:p>
            <a:r>
              <a:rPr lang="en-US" dirty="0"/>
              <a:t>The People: Workflows Community Initiative</a:t>
            </a:r>
          </a:p>
        </p:txBody>
      </p:sp>
      <p:sp>
        <p:nvSpPr>
          <p:cNvPr id="2" name="TextBox 1">
            <a:extLst>
              <a:ext uri="{FF2B5EF4-FFF2-40B4-BE49-F238E27FC236}">
                <a16:creationId xmlns:a16="http://schemas.microsoft.com/office/drawing/2014/main" id="{CC6E953D-B4D3-0DEA-75C7-D0661A05B170}"/>
              </a:ext>
            </a:extLst>
          </p:cNvPr>
          <p:cNvSpPr txBox="1"/>
          <p:nvPr/>
        </p:nvSpPr>
        <p:spPr>
          <a:xfrm>
            <a:off x="7740717" y="5993394"/>
            <a:ext cx="4156907" cy="369332"/>
          </a:xfrm>
          <a:prstGeom prst="rect">
            <a:avLst/>
          </a:prstGeom>
          <a:noFill/>
          <a:ln>
            <a:solidFill>
              <a:schemeClr val="accent1"/>
            </a:solidFill>
          </a:ln>
        </p:spPr>
        <p:txBody>
          <a:bodyPr wrap="none" rtlCol="0">
            <a:spAutoFit/>
          </a:bodyPr>
          <a:lstStyle/>
          <a:p>
            <a:r>
              <a:rPr lang="en-US" dirty="0"/>
              <a:t>slack: </a:t>
            </a:r>
            <a:r>
              <a:rPr lang="en-US" dirty="0" err="1"/>
              <a:t>workflowscommunity.slack.com</a:t>
            </a:r>
            <a:endParaRPr lang="en-US" dirty="0"/>
          </a:p>
        </p:txBody>
      </p:sp>
      <p:pic>
        <p:nvPicPr>
          <p:cNvPr id="3" name="Picture 2">
            <a:extLst>
              <a:ext uri="{FF2B5EF4-FFF2-40B4-BE49-F238E27FC236}">
                <a16:creationId xmlns:a16="http://schemas.microsoft.com/office/drawing/2014/main" id="{D94EFFE6-24B7-D1A7-792B-6920EB5594D0}"/>
              </a:ext>
            </a:extLst>
          </p:cNvPr>
          <p:cNvPicPr>
            <a:picLocks noChangeAspect="1"/>
          </p:cNvPicPr>
          <p:nvPr/>
        </p:nvPicPr>
        <p:blipFill>
          <a:blip r:embed="rId2"/>
          <a:stretch>
            <a:fillRect/>
          </a:stretch>
        </p:blipFill>
        <p:spPr>
          <a:xfrm>
            <a:off x="5564505" y="1088464"/>
            <a:ext cx="6312803" cy="4681072"/>
          </a:xfrm>
          <a:prstGeom prst="rect">
            <a:avLst/>
          </a:prstGeom>
        </p:spPr>
      </p:pic>
      <p:sp>
        <p:nvSpPr>
          <p:cNvPr id="5" name="Content Placeholder 2">
            <a:extLst>
              <a:ext uri="{FF2B5EF4-FFF2-40B4-BE49-F238E27FC236}">
                <a16:creationId xmlns:a16="http://schemas.microsoft.com/office/drawing/2014/main" id="{F73B3872-345D-56BB-C8B2-DB91085CDA46}"/>
              </a:ext>
            </a:extLst>
          </p:cNvPr>
          <p:cNvSpPr txBox="1">
            <a:spLocks/>
          </p:cNvSpPr>
          <p:nvPr/>
        </p:nvSpPr>
        <p:spPr>
          <a:xfrm>
            <a:off x="115516" y="1100392"/>
            <a:ext cx="5249814" cy="4681073"/>
          </a:xfrm>
          <a:prstGeom prst="rect">
            <a:avLst/>
          </a:prstGeom>
        </p:spPr>
        <p:txBody>
          <a:bodyPr anchor="ct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t>Over 200 registered members from 26 countries</a:t>
            </a:r>
          </a:p>
          <a:p>
            <a:pPr marL="285750" indent="-285750">
              <a:buFont typeface="Arial" panose="020B0604020202020204" pitchFamily="34" charset="0"/>
              <a:buChar char="•"/>
            </a:pPr>
            <a:r>
              <a:rPr lang="en-US" sz="2400" dirty="0"/>
              <a:t>Active discussions around topics like FAIR Workflows, Community engagement, Training, research and employment opportunities</a:t>
            </a:r>
          </a:p>
          <a:p>
            <a:pPr marL="285750" indent="-285750">
              <a:buFont typeface="Arial" panose="020B0604020202020204" pitchFamily="34" charset="0"/>
              <a:buChar char="•"/>
            </a:pPr>
            <a:r>
              <a:rPr lang="en-US" sz="2400" dirty="0"/>
              <a:t>On-line Summit held every year</a:t>
            </a:r>
          </a:p>
          <a:p>
            <a:pPr marL="285750" indent="-285750">
              <a:buFont typeface="Arial" panose="020B0604020202020204" pitchFamily="34" charset="0"/>
              <a:buChar char="•"/>
            </a:pPr>
            <a:r>
              <a:rPr lang="en-US" sz="2400" dirty="0" err="1"/>
              <a:t>BoFs</a:t>
            </a:r>
            <a:r>
              <a:rPr lang="en-US" sz="2400" dirty="0"/>
              <a:t> at prominent conferences such as SC and eScience</a:t>
            </a:r>
          </a:p>
          <a:p>
            <a:pPr marL="285750" indent="-285750">
              <a:buFont typeface="Arial" panose="020B0604020202020204" pitchFamily="34" charset="0"/>
              <a:buChar char="•"/>
            </a:pPr>
            <a:endParaRPr lang="en-US" sz="2400" dirty="0"/>
          </a:p>
        </p:txBody>
      </p:sp>
      <p:sp>
        <p:nvSpPr>
          <p:cNvPr id="6" name="TextBox 5">
            <a:extLst>
              <a:ext uri="{FF2B5EF4-FFF2-40B4-BE49-F238E27FC236}">
                <a16:creationId xmlns:a16="http://schemas.microsoft.com/office/drawing/2014/main" id="{D6776A0E-B403-9A12-71B2-C4F8714CB51A}"/>
              </a:ext>
            </a:extLst>
          </p:cNvPr>
          <p:cNvSpPr txBox="1"/>
          <p:nvPr/>
        </p:nvSpPr>
        <p:spPr>
          <a:xfrm>
            <a:off x="4697232" y="5993394"/>
            <a:ext cx="2993127" cy="369332"/>
          </a:xfrm>
          <a:prstGeom prst="rect">
            <a:avLst/>
          </a:prstGeom>
          <a:noFill/>
          <a:ln>
            <a:solidFill>
              <a:schemeClr val="accent1"/>
            </a:solidFill>
          </a:ln>
        </p:spPr>
        <p:txBody>
          <a:bodyPr wrap="none" rtlCol="0">
            <a:spAutoFit/>
          </a:bodyPr>
          <a:lstStyle/>
          <a:p>
            <a:r>
              <a:rPr lang="en-US" dirty="0"/>
              <a:t>web: </a:t>
            </a:r>
            <a:r>
              <a:rPr lang="en-US" dirty="0" err="1"/>
              <a:t>workflows.community</a:t>
            </a:r>
            <a:endParaRPr lang="en-US" dirty="0"/>
          </a:p>
        </p:txBody>
      </p:sp>
    </p:spTree>
    <p:extLst>
      <p:ext uri="{BB962C8B-B14F-4D97-AF65-F5344CB8AC3E}">
        <p14:creationId xmlns:p14="http://schemas.microsoft.com/office/powerpoint/2010/main" val="1876009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57688-1E16-C9CB-564F-DB879A77FC2E}"/>
              </a:ext>
            </a:extLst>
          </p:cNvPr>
          <p:cNvSpPr>
            <a:spLocks noGrp="1"/>
          </p:cNvSpPr>
          <p:nvPr>
            <p:ph type="title"/>
          </p:nvPr>
        </p:nvSpPr>
        <p:spPr/>
        <p:txBody>
          <a:bodyPr/>
          <a:lstStyle/>
          <a:p>
            <a:r>
              <a:rPr lang="en-US" dirty="0"/>
              <a:t>Distributed HPC Workflows: State of the Art</a:t>
            </a:r>
          </a:p>
        </p:txBody>
      </p:sp>
      <p:sp>
        <p:nvSpPr>
          <p:cNvPr id="3" name="Content Placeholder 2">
            <a:extLst>
              <a:ext uri="{FF2B5EF4-FFF2-40B4-BE49-F238E27FC236}">
                <a16:creationId xmlns:a16="http://schemas.microsoft.com/office/drawing/2014/main" id="{805A58C7-D403-1FA6-4AA5-A34E9920E89A}"/>
              </a:ext>
            </a:extLst>
          </p:cNvPr>
          <p:cNvSpPr txBox="1">
            <a:spLocks/>
          </p:cNvSpPr>
          <p:nvPr/>
        </p:nvSpPr>
        <p:spPr>
          <a:xfrm>
            <a:off x="314691" y="1326001"/>
            <a:ext cx="11492431" cy="4820275"/>
          </a:xfrm>
          <a:prstGeom prst="rect">
            <a:avLst/>
          </a:prstGeom>
        </p:spPr>
        <p:txBody>
          <a:bodyP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t>A rough definition: Workflow that runs over a geographically &amp; administratively distributed systems.</a:t>
            </a:r>
          </a:p>
          <a:p>
            <a:pPr marL="285750" indent="-285750">
              <a:buFont typeface="Arial" panose="020B0604020202020204" pitchFamily="34" charset="0"/>
              <a:buChar char="•"/>
            </a:pPr>
            <a:r>
              <a:rPr lang="en-US" sz="2400" dirty="0"/>
              <a:t>Largely an unconquered territory resulting in ad-hoc approaches</a:t>
            </a:r>
          </a:p>
          <a:p>
            <a:pPr marL="285750" indent="-285750">
              <a:buFont typeface="Arial" panose="020B0604020202020204" pitchFamily="34" charset="0"/>
              <a:buChar char="•"/>
            </a:pPr>
            <a:r>
              <a:rPr lang="en-US" sz="2400" dirty="0"/>
              <a:t>No workflow systems developed from scratch to handle Distributed Workflows</a:t>
            </a:r>
          </a:p>
          <a:p>
            <a:pPr marL="285750" indent="-285750">
              <a:buFont typeface="Arial" panose="020B0604020202020204" pitchFamily="34" charset="0"/>
              <a:buChar char="•"/>
            </a:pPr>
            <a:r>
              <a:rPr lang="en-US" sz="2400" dirty="0"/>
              <a:t>Human in the loop: manually move data to target location for postprocessing</a:t>
            </a:r>
          </a:p>
          <a:p>
            <a:pPr marL="285750" indent="-285750">
              <a:buFont typeface="Arial" panose="020B0604020202020204" pitchFamily="34" charset="0"/>
              <a:buChar char="•"/>
            </a:pPr>
            <a:r>
              <a:rPr lang="en-US" sz="2400" dirty="0"/>
              <a:t>Service based systems that expose their capabilities via REST APIs such as NERSC’s super-facilities API</a:t>
            </a:r>
          </a:p>
        </p:txBody>
      </p:sp>
    </p:spTree>
    <p:extLst>
      <p:ext uri="{BB962C8B-B14F-4D97-AF65-F5344CB8AC3E}">
        <p14:creationId xmlns:p14="http://schemas.microsoft.com/office/powerpoint/2010/main" val="1833963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74E46-B758-33AF-CCF2-CB6BFCBDAB79}"/>
              </a:ext>
            </a:extLst>
          </p:cNvPr>
          <p:cNvSpPr>
            <a:spLocks noGrp="1"/>
          </p:cNvSpPr>
          <p:nvPr>
            <p:ph type="title"/>
          </p:nvPr>
        </p:nvSpPr>
        <p:spPr/>
        <p:txBody>
          <a:bodyPr/>
          <a:lstStyle/>
          <a:p>
            <a:r>
              <a:rPr lang="en-US" dirty="0"/>
              <a:t>Distribute Workflows: Multisite Execution in Simpler Times</a:t>
            </a:r>
          </a:p>
        </p:txBody>
      </p:sp>
      <p:pic>
        <p:nvPicPr>
          <p:cNvPr id="3" name="Picture 2">
            <a:extLst>
              <a:ext uri="{FF2B5EF4-FFF2-40B4-BE49-F238E27FC236}">
                <a16:creationId xmlns:a16="http://schemas.microsoft.com/office/drawing/2014/main" id="{EC8E0974-A6C7-F2B9-7EA3-03FEEFFD23EC}"/>
              </a:ext>
            </a:extLst>
          </p:cNvPr>
          <p:cNvPicPr>
            <a:picLocks noChangeAspect="1"/>
          </p:cNvPicPr>
          <p:nvPr/>
        </p:nvPicPr>
        <p:blipFill>
          <a:blip r:embed="rId2"/>
          <a:stretch>
            <a:fillRect/>
          </a:stretch>
        </p:blipFill>
        <p:spPr>
          <a:xfrm>
            <a:off x="4134852" y="4835752"/>
            <a:ext cx="7772400" cy="1974122"/>
          </a:xfrm>
          <a:prstGeom prst="rect">
            <a:avLst/>
          </a:prstGeom>
        </p:spPr>
      </p:pic>
      <p:pic>
        <p:nvPicPr>
          <p:cNvPr id="4" name="Picture 3">
            <a:extLst>
              <a:ext uri="{FF2B5EF4-FFF2-40B4-BE49-F238E27FC236}">
                <a16:creationId xmlns:a16="http://schemas.microsoft.com/office/drawing/2014/main" id="{73825F08-1A6F-41F8-C82C-48ED40865B23}"/>
              </a:ext>
            </a:extLst>
          </p:cNvPr>
          <p:cNvPicPr>
            <a:picLocks noChangeAspect="1"/>
          </p:cNvPicPr>
          <p:nvPr/>
        </p:nvPicPr>
        <p:blipFill>
          <a:blip r:embed="rId3"/>
          <a:stretch>
            <a:fillRect/>
          </a:stretch>
        </p:blipFill>
        <p:spPr>
          <a:xfrm>
            <a:off x="274587" y="1008981"/>
            <a:ext cx="3568700" cy="1663700"/>
          </a:xfrm>
          <a:prstGeom prst="rect">
            <a:avLst/>
          </a:prstGeom>
        </p:spPr>
      </p:pic>
      <p:pic>
        <p:nvPicPr>
          <p:cNvPr id="5" name="Picture 4">
            <a:extLst>
              <a:ext uri="{FF2B5EF4-FFF2-40B4-BE49-F238E27FC236}">
                <a16:creationId xmlns:a16="http://schemas.microsoft.com/office/drawing/2014/main" id="{F313B950-C8F4-2C09-B35D-94DCA2C48837}"/>
              </a:ext>
            </a:extLst>
          </p:cNvPr>
          <p:cNvPicPr>
            <a:picLocks noChangeAspect="1"/>
          </p:cNvPicPr>
          <p:nvPr/>
        </p:nvPicPr>
        <p:blipFill>
          <a:blip r:embed="rId4"/>
          <a:stretch>
            <a:fillRect/>
          </a:stretch>
        </p:blipFill>
        <p:spPr>
          <a:xfrm>
            <a:off x="4916904" y="1384552"/>
            <a:ext cx="6113515" cy="2855655"/>
          </a:xfrm>
          <a:prstGeom prst="rect">
            <a:avLst/>
          </a:prstGeom>
        </p:spPr>
      </p:pic>
      <p:sp>
        <p:nvSpPr>
          <p:cNvPr id="6" name="TextBox 5">
            <a:extLst>
              <a:ext uri="{FF2B5EF4-FFF2-40B4-BE49-F238E27FC236}">
                <a16:creationId xmlns:a16="http://schemas.microsoft.com/office/drawing/2014/main" id="{6EFC18E6-D201-C9A0-7832-5ADDB94F1525}"/>
              </a:ext>
            </a:extLst>
          </p:cNvPr>
          <p:cNvSpPr txBox="1"/>
          <p:nvPr/>
        </p:nvSpPr>
        <p:spPr>
          <a:xfrm>
            <a:off x="179906" y="3429000"/>
            <a:ext cx="4666662" cy="1200329"/>
          </a:xfrm>
          <a:prstGeom prst="rect">
            <a:avLst/>
          </a:prstGeom>
          <a:noFill/>
        </p:spPr>
        <p:txBody>
          <a:bodyPr wrap="none" rtlCol="0">
            <a:spAutoFit/>
          </a:bodyPr>
          <a:lstStyle/>
          <a:p>
            <a:r>
              <a:rPr lang="en-US" dirty="0"/>
              <a:t>-- sites accessible via ssh key-based auth</a:t>
            </a:r>
          </a:p>
          <a:p>
            <a:r>
              <a:rPr lang="en-US" dirty="0"/>
              <a:t>-- Relatively simpler cybersecurity / firewalls</a:t>
            </a:r>
          </a:p>
          <a:p>
            <a:r>
              <a:rPr lang="en-US" dirty="0"/>
              <a:t>configurations</a:t>
            </a:r>
          </a:p>
          <a:p>
            <a:r>
              <a:rPr lang="en-US" dirty="0"/>
              <a:t>-- uniform scheduling interface</a:t>
            </a:r>
          </a:p>
        </p:txBody>
      </p:sp>
    </p:spTree>
    <p:extLst>
      <p:ext uri="{BB962C8B-B14F-4D97-AF65-F5344CB8AC3E}">
        <p14:creationId xmlns:p14="http://schemas.microsoft.com/office/powerpoint/2010/main" val="2985631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A98CB-2B2C-E126-A96C-2FFFAEC3964B}"/>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C74BE491-B21A-16C9-6B0A-44CBE420FB8A}"/>
              </a:ext>
            </a:extLst>
          </p:cNvPr>
          <p:cNvSpPr>
            <a:spLocks noGrp="1"/>
          </p:cNvSpPr>
          <p:nvPr>
            <p:ph idx="1"/>
          </p:nvPr>
        </p:nvSpPr>
        <p:spPr/>
        <p:txBody>
          <a:bodyPr/>
          <a:lstStyle/>
          <a:p>
            <a:r>
              <a:rPr lang="en-US" dirty="0"/>
              <a:t>Profs. </a:t>
            </a:r>
            <a:r>
              <a:rPr lang="en-US" dirty="0" err="1"/>
              <a:t>Tsotras</a:t>
            </a:r>
            <a:r>
              <a:rPr lang="en-US" dirty="0"/>
              <a:t>, </a:t>
            </a:r>
            <a:r>
              <a:rPr lang="en-US" dirty="0" err="1"/>
              <a:t>Eldawy</a:t>
            </a:r>
            <a:r>
              <a:rPr lang="en-US" dirty="0"/>
              <a:t>, Roy Choudhury (UCR), Li (UCI), Jahangiri (SCU) for the invites and organization.</a:t>
            </a:r>
          </a:p>
          <a:p>
            <a:r>
              <a:rPr lang="en-US" dirty="0"/>
              <a:t>Thanks for the support at UCR: </a:t>
            </a:r>
            <a:r>
              <a:rPr lang="en-US" b="0" i="0" u="none" strike="noStrike" dirty="0">
                <a:solidFill>
                  <a:srgbClr val="000000"/>
                </a:solidFill>
                <a:effectLst/>
                <a:latin typeface="Aptos" panose="020B0004020202020204" pitchFamily="34" charset="0"/>
              </a:rPr>
              <a:t>Gerardo </a:t>
            </a:r>
            <a:r>
              <a:rPr lang="en-US" dirty="0"/>
              <a:t>and UCI: Jamie</a:t>
            </a:r>
          </a:p>
          <a:p>
            <a:r>
              <a:rPr lang="en-US" sz="1800" dirty="0"/>
              <a:t>The work presented here used resources of the Oak Ridge Leadership Computing Facility at the Oak Ridge National   Laboratory, which is supported by the Office of Science of the U.S. Department of Energy under Contract No. DE-AC05-00OR22725</a:t>
            </a:r>
          </a:p>
          <a:p>
            <a:r>
              <a:rPr lang="en-US" dirty="0"/>
              <a:t>Thanks to colleagues at Oak Ridge and many collaborators who have contributed and enriched the work presented.</a:t>
            </a:r>
          </a:p>
        </p:txBody>
      </p:sp>
    </p:spTree>
    <p:extLst>
      <p:ext uri="{BB962C8B-B14F-4D97-AF65-F5344CB8AC3E}">
        <p14:creationId xmlns:p14="http://schemas.microsoft.com/office/powerpoint/2010/main" val="10858798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8A20E-6787-D9B5-B905-24472F252651}"/>
              </a:ext>
            </a:extLst>
          </p:cNvPr>
          <p:cNvSpPr>
            <a:spLocks noGrp="1"/>
          </p:cNvSpPr>
          <p:nvPr>
            <p:ph type="title"/>
          </p:nvPr>
        </p:nvSpPr>
        <p:spPr/>
        <p:txBody>
          <a:bodyPr/>
          <a:lstStyle/>
          <a:p>
            <a:r>
              <a:rPr lang="en-US" dirty="0"/>
              <a:t>Distributed Workflows Efforts in Modern Times</a:t>
            </a:r>
          </a:p>
        </p:txBody>
      </p:sp>
      <p:pic>
        <p:nvPicPr>
          <p:cNvPr id="3" name="Picture 2">
            <a:extLst>
              <a:ext uri="{FF2B5EF4-FFF2-40B4-BE49-F238E27FC236}">
                <a16:creationId xmlns:a16="http://schemas.microsoft.com/office/drawing/2014/main" id="{536B5A68-4CF6-B071-D623-3F1067D1DCBB}"/>
              </a:ext>
            </a:extLst>
          </p:cNvPr>
          <p:cNvPicPr>
            <a:picLocks noChangeAspect="1"/>
          </p:cNvPicPr>
          <p:nvPr/>
        </p:nvPicPr>
        <p:blipFill>
          <a:blip r:embed="rId2"/>
          <a:stretch>
            <a:fillRect/>
          </a:stretch>
        </p:blipFill>
        <p:spPr>
          <a:xfrm>
            <a:off x="1960337" y="4848423"/>
            <a:ext cx="7165848" cy="1980731"/>
          </a:xfrm>
          <a:prstGeom prst="rect">
            <a:avLst/>
          </a:prstGeom>
        </p:spPr>
      </p:pic>
      <p:pic>
        <p:nvPicPr>
          <p:cNvPr id="4" name="Picture 3">
            <a:extLst>
              <a:ext uri="{FF2B5EF4-FFF2-40B4-BE49-F238E27FC236}">
                <a16:creationId xmlns:a16="http://schemas.microsoft.com/office/drawing/2014/main" id="{697AA138-E005-EF4B-2ACF-08EAF78407DE}"/>
              </a:ext>
            </a:extLst>
          </p:cNvPr>
          <p:cNvPicPr>
            <a:picLocks noChangeAspect="1"/>
          </p:cNvPicPr>
          <p:nvPr/>
        </p:nvPicPr>
        <p:blipFill>
          <a:blip r:embed="rId3"/>
          <a:stretch>
            <a:fillRect/>
          </a:stretch>
        </p:blipFill>
        <p:spPr>
          <a:xfrm>
            <a:off x="5580140" y="1067831"/>
            <a:ext cx="6297168" cy="3648218"/>
          </a:xfrm>
          <a:prstGeom prst="rect">
            <a:avLst/>
          </a:prstGeom>
        </p:spPr>
      </p:pic>
      <p:pic>
        <p:nvPicPr>
          <p:cNvPr id="5" name="Picture 4">
            <a:extLst>
              <a:ext uri="{FF2B5EF4-FFF2-40B4-BE49-F238E27FC236}">
                <a16:creationId xmlns:a16="http://schemas.microsoft.com/office/drawing/2014/main" id="{36102BB3-6AB8-AE0F-B83E-1856D7F147C4}"/>
              </a:ext>
            </a:extLst>
          </p:cNvPr>
          <p:cNvPicPr>
            <a:picLocks noChangeAspect="1"/>
          </p:cNvPicPr>
          <p:nvPr/>
        </p:nvPicPr>
        <p:blipFill>
          <a:blip r:embed="rId4"/>
          <a:stretch>
            <a:fillRect/>
          </a:stretch>
        </p:blipFill>
        <p:spPr>
          <a:xfrm>
            <a:off x="0" y="1297677"/>
            <a:ext cx="2166424" cy="3881968"/>
          </a:xfrm>
          <a:prstGeom prst="rect">
            <a:avLst/>
          </a:prstGeom>
        </p:spPr>
      </p:pic>
      <p:pic>
        <p:nvPicPr>
          <p:cNvPr id="6" name="Picture 5">
            <a:extLst>
              <a:ext uri="{FF2B5EF4-FFF2-40B4-BE49-F238E27FC236}">
                <a16:creationId xmlns:a16="http://schemas.microsoft.com/office/drawing/2014/main" id="{557C5FA1-8173-AF9A-D183-76E4E26AA456}"/>
              </a:ext>
            </a:extLst>
          </p:cNvPr>
          <p:cNvPicPr>
            <a:picLocks noChangeAspect="1"/>
          </p:cNvPicPr>
          <p:nvPr/>
        </p:nvPicPr>
        <p:blipFill>
          <a:blip r:embed="rId5"/>
          <a:stretch>
            <a:fillRect/>
          </a:stretch>
        </p:blipFill>
        <p:spPr>
          <a:xfrm>
            <a:off x="2276856" y="1067831"/>
            <a:ext cx="3136977" cy="3035266"/>
          </a:xfrm>
          <a:prstGeom prst="rect">
            <a:avLst/>
          </a:prstGeom>
        </p:spPr>
      </p:pic>
      <p:sp>
        <p:nvSpPr>
          <p:cNvPr id="7" name="TextBox 6">
            <a:extLst>
              <a:ext uri="{FF2B5EF4-FFF2-40B4-BE49-F238E27FC236}">
                <a16:creationId xmlns:a16="http://schemas.microsoft.com/office/drawing/2014/main" id="{D41EC26E-7D9B-B7FD-9E25-735E17D35248}"/>
              </a:ext>
            </a:extLst>
          </p:cNvPr>
          <p:cNvSpPr txBox="1"/>
          <p:nvPr/>
        </p:nvSpPr>
        <p:spPr>
          <a:xfrm>
            <a:off x="9961685" y="5560323"/>
            <a:ext cx="1604927" cy="646331"/>
          </a:xfrm>
          <a:prstGeom prst="rect">
            <a:avLst/>
          </a:prstGeom>
          <a:noFill/>
        </p:spPr>
        <p:txBody>
          <a:bodyPr wrap="none" rtlCol="0">
            <a:spAutoFit/>
          </a:bodyPr>
          <a:lstStyle/>
          <a:p>
            <a:r>
              <a:rPr lang="en-US" dirty="0"/>
              <a:t>Best paper at </a:t>
            </a:r>
          </a:p>
          <a:p>
            <a:r>
              <a:rPr lang="en-US" dirty="0"/>
              <a:t>the Workshop</a:t>
            </a:r>
          </a:p>
        </p:txBody>
      </p:sp>
    </p:spTree>
    <p:extLst>
      <p:ext uri="{BB962C8B-B14F-4D97-AF65-F5344CB8AC3E}">
        <p14:creationId xmlns:p14="http://schemas.microsoft.com/office/powerpoint/2010/main" val="4112576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A99D5-B308-15C1-EF8B-437F25790280}"/>
              </a:ext>
            </a:extLst>
          </p:cNvPr>
          <p:cNvSpPr>
            <a:spLocks noGrp="1"/>
          </p:cNvSpPr>
          <p:nvPr>
            <p:ph type="title"/>
          </p:nvPr>
        </p:nvSpPr>
        <p:spPr/>
        <p:txBody>
          <a:bodyPr/>
          <a:lstStyle/>
          <a:p>
            <a:r>
              <a:rPr lang="en-US" dirty="0"/>
              <a:t>Distributed HPC Workflows: Unification is the Biggest Opportunity</a:t>
            </a:r>
          </a:p>
        </p:txBody>
      </p:sp>
      <p:sp>
        <p:nvSpPr>
          <p:cNvPr id="3" name="Content Placeholder 2">
            <a:extLst>
              <a:ext uri="{FF2B5EF4-FFF2-40B4-BE49-F238E27FC236}">
                <a16:creationId xmlns:a16="http://schemas.microsoft.com/office/drawing/2014/main" id="{97C5E97E-5DD3-52B4-A23A-27A5CB6F9A22}"/>
              </a:ext>
            </a:extLst>
          </p:cNvPr>
          <p:cNvSpPr txBox="1">
            <a:spLocks/>
          </p:cNvSpPr>
          <p:nvPr/>
        </p:nvSpPr>
        <p:spPr>
          <a:xfrm>
            <a:off x="314691" y="1326001"/>
            <a:ext cx="5479619" cy="4820275"/>
          </a:xfrm>
          <a:prstGeom prst="rect">
            <a:avLst/>
          </a:prstGeom>
        </p:spPr>
        <p:txBody>
          <a:bodyPr anchor="ct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To bring about a culture of computing where-in a user would view a computer located in any of the DOE facility as easily accessible as the one on their desk or even in their pocket.</a:t>
            </a:r>
          </a:p>
          <a:p>
            <a:r>
              <a:rPr lang="en-US" sz="2400" dirty="0"/>
              <a:t>Workflows are poised to play a crucial role in the enablement of this vision.</a:t>
            </a:r>
          </a:p>
        </p:txBody>
      </p:sp>
      <p:pic>
        <p:nvPicPr>
          <p:cNvPr id="4" name="Picture 3">
            <a:extLst>
              <a:ext uri="{FF2B5EF4-FFF2-40B4-BE49-F238E27FC236}">
                <a16:creationId xmlns:a16="http://schemas.microsoft.com/office/drawing/2014/main" id="{4FCC6F4C-8280-993D-53EC-840B770F488D}"/>
              </a:ext>
            </a:extLst>
          </p:cNvPr>
          <p:cNvPicPr>
            <a:picLocks noChangeAspect="1"/>
          </p:cNvPicPr>
          <p:nvPr/>
        </p:nvPicPr>
        <p:blipFill>
          <a:blip r:embed="rId2"/>
          <a:stretch>
            <a:fillRect/>
          </a:stretch>
        </p:blipFill>
        <p:spPr>
          <a:xfrm>
            <a:off x="7996335" y="1577975"/>
            <a:ext cx="3099707" cy="4914900"/>
          </a:xfrm>
          <a:prstGeom prst="rect">
            <a:avLst/>
          </a:prstGeom>
        </p:spPr>
      </p:pic>
      <p:sp>
        <p:nvSpPr>
          <p:cNvPr id="9" name="Freeform 8">
            <a:extLst>
              <a:ext uri="{FF2B5EF4-FFF2-40B4-BE49-F238E27FC236}">
                <a16:creationId xmlns:a16="http://schemas.microsoft.com/office/drawing/2014/main" id="{D598015A-ACA3-D130-B4D3-15ACBDF9CAA4}"/>
              </a:ext>
            </a:extLst>
          </p:cNvPr>
          <p:cNvSpPr/>
          <p:nvPr/>
        </p:nvSpPr>
        <p:spPr>
          <a:xfrm>
            <a:off x="8444204" y="2258008"/>
            <a:ext cx="2090057" cy="863063"/>
          </a:xfrm>
          <a:custGeom>
            <a:avLst/>
            <a:gdLst>
              <a:gd name="connsiteX0" fmla="*/ 0 w 2090057"/>
              <a:gd name="connsiteY0" fmla="*/ 279919 h 863063"/>
              <a:gd name="connsiteX1" fmla="*/ 1194318 w 2090057"/>
              <a:gd name="connsiteY1" fmla="*/ 858416 h 863063"/>
              <a:gd name="connsiteX2" fmla="*/ 2090057 w 2090057"/>
              <a:gd name="connsiteY2" fmla="*/ 0 h 863063"/>
            </a:gdLst>
            <a:ahLst/>
            <a:cxnLst>
              <a:cxn ang="0">
                <a:pos x="connsiteX0" y="connsiteY0"/>
              </a:cxn>
              <a:cxn ang="0">
                <a:pos x="connsiteX1" y="connsiteY1"/>
              </a:cxn>
              <a:cxn ang="0">
                <a:pos x="connsiteX2" y="connsiteY2"/>
              </a:cxn>
            </a:cxnLst>
            <a:rect l="l" t="t" r="r" b="b"/>
            <a:pathLst>
              <a:path w="2090057" h="863063">
                <a:moveTo>
                  <a:pt x="0" y="279919"/>
                </a:moveTo>
                <a:cubicBezTo>
                  <a:pt x="422987" y="592494"/>
                  <a:pt x="845975" y="905069"/>
                  <a:pt x="1194318" y="858416"/>
                </a:cubicBezTo>
                <a:cubicBezTo>
                  <a:pt x="1542661" y="811763"/>
                  <a:pt x="1816359" y="405881"/>
                  <a:pt x="2090057"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D02A5965-E1BD-15B9-13CC-39A4B50F31D7}"/>
              </a:ext>
            </a:extLst>
          </p:cNvPr>
          <p:cNvSpPr/>
          <p:nvPr/>
        </p:nvSpPr>
        <p:spPr>
          <a:xfrm>
            <a:off x="8490857" y="3079102"/>
            <a:ext cx="1184091" cy="2015412"/>
          </a:xfrm>
          <a:custGeom>
            <a:avLst/>
            <a:gdLst>
              <a:gd name="connsiteX0" fmla="*/ 0 w 1355294"/>
              <a:gd name="connsiteY0" fmla="*/ 0 h 2015412"/>
              <a:gd name="connsiteX1" fmla="*/ 1352939 w 1355294"/>
              <a:gd name="connsiteY1" fmla="*/ 513184 h 2015412"/>
              <a:gd name="connsiteX2" fmla="*/ 261257 w 1355294"/>
              <a:gd name="connsiteY2" fmla="*/ 2015412 h 2015412"/>
            </a:gdLst>
            <a:ahLst/>
            <a:cxnLst>
              <a:cxn ang="0">
                <a:pos x="connsiteX0" y="connsiteY0"/>
              </a:cxn>
              <a:cxn ang="0">
                <a:pos x="connsiteX1" y="connsiteY1"/>
              </a:cxn>
              <a:cxn ang="0">
                <a:pos x="connsiteX2" y="connsiteY2"/>
              </a:cxn>
            </a:cxnLst>
            <a:rect l="l" t="t" r="r" b="b"/>
            <a:pathLst>
              <a:path w="1355294" h="2015412">
                <a:moveTo>
                  <a:pt x="0" y="0"/>
                </a:moveTo>
                <a:cubicBezTo>
                  <a:pt x="654698" y="88641"/>
                  <a:pt x="1309396" y="177282"/>
                  <a:pt x="1352939" y="513184"/>
                </a:cubicBezTo>
                <a:cubicBezTo>
                  <a:pt x="1396482" y="849086"/>
                  <a:pt x="828869" y="1432249"/>
                  <a:pt x="261257" y="2015412"/>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3061A72C-33E7-3855-7AC5-074EE9A52BAB}"/>
              </a:ext>
            </a:extLst>
          </p:cNvPr>
          <p:cNvSpPr/>
          <p:nvPr/>
        </p:nvSpPr>
        <p:spPr>
          <a:xfrm>
            <a:off x="9674948" y="2435286"/>
            <a:ext cx="943289" cy="2565918"/>
          </a:xfrm>
          <a:custGeom>
            <a:avLst/>
            <a:gdLst>
              <a:gd name="connsiteX0" fmla="*/ 859313 w 859313"/>
              <a:gd name="connsiteY0" fmla="*/ 0 h 2565918"/>
              <a:gd name="connsiteX1" fmla="*/ 896 w 859313"/>
              <a:gd name="connsiteY1" fmla="*/ 1623526 h 2565918"/>
              <a:gd name="connsiteX2" fmla="*/ 682031 w 859313"/>
              <a:gd name="connsiteY2" fmla="*/ 2509935 h 2565918"/>
              <a:gd name="connsiteX3" fmla="*/ 682031 w 859313"/>
              <a:gd name="connsiteY3" fmla="*/ 2509935 h 2565918"/>
              <a:gd name="connsiteX4" fmla="*/ 756676 w 859313"/>
              <a:gd name="connsiteY4" fmla="*/ 2565918 h 2565918"/>
              <a:gd name="connsiteX5" fmla="*/ 756676 w 859313"/>
              <a:gd name="connsiteY5" fmla="*/ 2565918 h 256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313" h="2565918">
                <a:moveTo>
                  <a:pt x="859313" y="0"/>
                </a:moveTo>
                <a:cubicBezTo>
                  <a:pt x="444878" y="602602"/>
                  <a:pt x="30443" y="1205204"/>
                  <a:pt x="896" y="1623526"/>
                </a:cubicBezTo>
                <a:cubicBezTo>
                  <a:pt x="-28651" y="2041848"/>
                  <a:pt x="682031" y="2509935"/>
                  <a:pt x="682031" y="2509935"/>
                </a:cubicBezTo>
                <a:lnTo>
                  <a:pt x="682031" y="2509935"/>
                </a:lnTo>
                <a:lnTo>
                  <a:pt x="756676" y="2565918"/>
                </a:lnTo>
                <a:lnTo>
                  <a:pt x="756676" y="2565918"/>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3786622C-D6AD-46F3-CCF3-35955929FFBB}"/>
              </a:ext>
            </a:extLst>
          </p:cNvPr>
          <p:cNvSpPr/>
          <p:nvPr/>
        </p:nvSpPr>
        <p:spPr>
          <a:xfrm>
            <a:off x="8696131" y="4813706"/>
            <a:ext cx="1875453" cy="756670"/>
          </a:xfrm>
          <a:custGeom>
            <a:avLst/>
            <a:gdLst>
              <a:gd name="connsiteX0" fmla="*/ 0 w 1875453"/>
              <a:gd name="connsiteY0" fmla="*/ 635372 h 756670"/>
              <a:gd name="connsiteX1" fmla="*/ 914400 w 1875453"/>
              <a:gd name="connsiteY1" fmla="*/ 890 h 756670"/>
              <a:gd name="connsiteX2" fmla="*/ 1875453 w 1875453"/>
              <a:gd name="connsiteY2" fmla="*/ 756670 h 756670"/>
              <a:gd name="connsiteX3" fmla="*/ 1875453 w 1875453"/>
              <a:gd name="connsiteY3" fmla="*/ 756670 h 756670"/>
            </a:gdLst>
            <a:ahLst/>
            <a:cxnLst>
              <a:cxn ang="0">
                <a:pos x="connsiteX0" y="connsiteY0"/>
              </a:cxn>
              <a:cxn ang="0">
                <a:pos x="connsiteX1" y="connsiteY1"/>
              </a:cxn>
              <a:cxn ang="0">
                <a:pos x="connsiteX2" y="connsiteY2"/>
              </a:cxn>
              <a:cxn ang="0">
                <a:pos x="connsiteX3" y="connsiteY3"/>
              </a:cxn>
            </a:cxnLst>
            <a:rect l="l" t="t" r="r" b="b"/>
            <a:pathLst>
              <a:path w="1875453" h="756670">
                <a:moveTo>
                  <a:pt x="0" y="635372"/>
                </a:moveTo>
                <a:cubicBezTo>
                  <a:pt x="300912" y="308023"/>
                  <a:pt x="601825" y="-19326"/>
                  <a:pt x="914400" y="890"/>
                </a:cubicBezTo>
                <a:cubicBezTo>
                  <a:pt x="1226976" y="21106"/>
                  <a:pt x="1875453" y="756670"/>
                  <a:pt x="1875453" y="756670"/>
                </a:cubicBezTo>
                <a:lnTo>
                  <a:pt x="1875453" y="756670"/>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20D4CF7-766D-C9B4-777E-9030E9A1667A}"/>
              </a:ext>
            </a:extLst>
          </p:cNvPr>
          <p:cNvSpPr txBox="1"/>
          <p:nvPr/>
        </p:nvSpPr>
        <p:spPr>
          <a:xfrm>
            <a:off x="10010931" y="1522110"/>
            <a:ext cx="1648208" cy="646331"/>
          </a:xfrm>
          <a:prstGeom prst="rect">
            <a:avLst/>
          </a:prstGeom>
          <a:noFill/>
        </p:spPr>
        <p:txBody>
          <a:bodyPr wrap="none" rtlCol="0">
            <a:spAutoFit/>
          </a:bodyPr>
          <a:lstStyle/>
          <a:p>
            <a:r>
              <a:rPr lang="en-US" dirty="0"/>
              <a:t>SNS@ORNL</a:t>
            </a:r>
          </a:p>
          <a:p>
            <a:r>
              <a:rPr lang="en-US" dirty="0"/>
              <a:t>providing data</a:t>
            </a:r>
          </a:p>
        </p:txBody>
      </p:sp>
      <p:sp>
        <p:nvSpPr>
          <p:cNvPr id="14" name="TextBox 13">
            <a:extLst>
              <a:ext uri="{FF2B5EF4-FFF2-40B4-BE49-F238E27FC236}">
                <a16:creationId xmlns:a16="http://schemas.microsoft.com/office/drawing/2014/main" id="{B9B457C0-4C06-903C-D838-3B974176A07B}"/>
              </a:ext>
            </a:extLst>
          </p:cNvPr>
          <p:cNvSpPr txBox="1"/>
          <p:nvPr/>
        </p:nvSpPr>
        <p:spPr>
          <a:xfrm>
            <a:off x="6708711" y="3757499"/>
            <a:ext cx="2153154" cy="369332"/>
          </a:xfrm>
          <a:prstGeom prst="rect">
            <a:avLst/>
          </a:prstGeom>
          <a:noFill/>
        </p:spPr>
        <p:txBody>
          <a:bodyPr wrap="none" rtlCol="0">
            <a:spAutoFit/>
          </a:bodyPr>
          <a:lstStyle/>
          <a:p>
            <a:r>
              <a:rPr lang="en-US" dirty="0"/>
              <a:t>Analyses at NERSC</a:t>
            </a:r>
          </a:p>
        </p:txBody>
      </p:sp>
      <p:sp>
        <p:nvSpPr>
          <p:cNvPr id="15" name="TextBox 14">
            <a:extLst>
              <a:ext uri="{FF2B5EF4-FFF2-40B4-BE49-F238E27FC236}">
                <a16:creationId xmlns:a16="http://schemas.microsoft.com/office/drawing/2014/main" id="{241974C5-3715-3C51-5D5B-D399D11F12A6}"/>
              </a:ext>
            </a:extLst>
          </p:cNvPr>
          <p:cNvSpPr txBox="1"/>
          <p:nvPr/>
        </p:nvSpPr>
        <p:spPr>
          <a:xfrm>
            <a:off x="10279771" y="3733400"/>
            <a:ext cx="1866217" cy="369332"/>
          </a:xfrm>
          <a:prstGeom prst="rect">
            <a:avLst/>
          </a:prstGeom>
          <a:noFill/>
        </p:spPr>
        <p:txBody>
          <a:bodyPr wrap="none" rtlCol="0">
            <a:spAutoFit/>
          </a:bodyPr>
          <a:lstStyle/>
          <a:p>
            <a:r>
              <a:rPr lang="en-US" dirty="0"/>
              <a:t>Analyses at ANL</a:t>
            </a:r>
          </a:p>
        </p:txBody>
      </p:sp>
      <p:sp>
        <p:nvSpPr>
          <p:cNvPr id="16" name="TextBox 15">
            <a:extLst>
              <a:ext uri="{FF2B5EF4-FFF2-40B4-BE49-F238E27FC236}">
                <a16:creationId xmlns:a16="http://schemas.microsoft.com/office/drawing/2014/main" id="{172A33C6-4A20-80D8-1702-70EA15D990EA}"/>
              </a:ext>
            </a:extLst>
          </p:cNvPr>
          <p:cNvSpPr txBox="1"/>
          <p:nvPr/>
        </p:nvSpPr>
        <p:spPr>
          <a:xfrm>
            <a:off x="7695311" y="6257091"/>
            <a:ext cx="3587842" cy="369332"/>
          </a:xfrm>
          <a:prstGeom prst="rect">
            <a:avLst/>
          </a:prstGeom>
          <a:noFill/>
        </p:spPr>
        <p:txBody>
          <a:bodyPr wrap="none" rtlCol="0">
            <a:spAutoFit/>
          </a:bodyPr>
          <a:lstStyle/>
          <a:p>
            <a:r>
              <a:rPr lang="en-US" dirty="0"/>
              <a:t>Evaluation / Comparison at OLCF</a:t>
            </a:r>
          </a:p>
        </p:txBody>
      </p:sp>
    </p:spTree>
    <p:extLst>
      <p:ext uri="{BB962C8B-B14F-4D97-AF65-F5344CB8AC3E}">
        <p14:creationId xmlns:p14="http://schemas.microsoft.com/office/powerpoint/2010/main" val="891668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6F288-3E3D-736C-3BD9-24D383D5779A}"/>
              </a:ext>
            </a:extLst>
          </p:cNvPr>
          <p:cNvSpPr>
            <a:spLocks noGrp="1"/>
          </p:cNvSpPr>
          <p:nvPr>
            <p:ph type="title"/>
          </p:nvPr>
        </p:nvSpPr>
        <p:spPr/>
        <p:txBody>
          <a:bodyPr/>
          <a:lstStyle/>
          <a:p>
            <a:r>
              <a:rPr lang="en-US" dirty="0"/>
              <a:t>Distributed HPC Workflows Challenge - I : Heterogeneous Environments</a:t>
            </a:r>
          </a:p>
        </p:txBody>
      </p:sp>
      <p:sp>
        <p:nvSpPr>
          <p:cNvPr id="3" name="Content Placeholder 2">
            <a:extLst>
              <a:ext uri="{FF2B5EF4-FFF2-40B4-BE49-F238E27FC236}">
                <a16:creationId xmlns:a16="http://schemas.microsoft.com/office/drawing/2014/main" id="{30C42362-E10C-AE94-A4FD-32380D4506A8}"/>
              </a:ext>
            </a:extLst>
          </p:cNvPr>
          <p:cNvSpPr txBox="1">
            <a:spLocks/>
          </p:cNvSpPr>
          <p:nvPr/>
        </p:nvSpPr>
        <p:spPr>
          <a:xfrm>
            <a:off x="314692" y="1679078"/>
            <a:ext cx="5941253" cy="3834473"/>
          </a:xfrm>
          <a:prstGeom prst="rect">
            <a:avLst/>
          </a:prstGeom>
        </p:spPr>
        <p:txBody>
          <a:bodyPr anchor="ct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t>Administered by different teams resulting in different access policies</a:t>
            </a:r>
          </a:p>
          <a:p>
            <a:pPr marL="285750" indent="-285750">
              <a:buFont typeface="Arial" panose="020B0604020202020204" pitchFamily="34" charset="0"/>
              <a:buChar char="•"/>
            </a:pPr>
            <a:r>
              <a:rPr lang="en-US" sz="2400" dirty="0"/>
              <a:t>Different resource managers: SLURM, PBS, Cobalt etc.</a:t>
            </a:r>
          </a:p>
          <a:p>
            <a:pPr marL="285750" indent="-285750">
              <a:buFont typeface="Arial" panose="020B0604020202020204" pitchFamily="34" charset="0"/>
              <a:buChar char="•"/>
            </a:pPr>
            <a:r>
              <a:rPr lang="en-US" sz="2400" dirty="0"/>
              <a:t>Different queuing policies, storage and directory structures</a:t>
            </a:r>
          </a:p>
          <a:p>
            <a:pPr marL="285750" indent="-285750">
              <a:buFont typeface="Arial" panose="020B0604020202020204" pitchFamily="34" charset="0"/>
              <a:buChar char="•"/>
            </a:pPr>
            <a:r>
              <a:rPr lang="en-US" sz="2400" dirty="0"/>
              <a:t>Opportunity: Develop an API that abstract away the heterogeneity of the underlying job schedulers</a:t>
            </a:r>
          </a:p>
        </p:txBody>
      </p:sp>
      <p:sp>
        <p:nvSpPr>
          <p:cNvPr id="4" name="TextBox 3">
            <a:extLst>
              <a:ext uri="{FF2B5EF4-FFF2-40B4-BE49-F238E27FC236}">
                <a16:creationId xmlns:a16="http://schemas.microsoft.com/office/drawing/2014/main" id="{BF222D4C-A587-3420-4D5F-1B26B910E3D9}"/>
              </a:ext>
            </a:extLst>
          </p:cNvPr>
          <p:cNvSpPr txBox="1"/>
          <p:nvPr/>
        </p:nvSpPr>
        <p:spPr>
          <a:xfrm>
            <a:off x="5414183" y="5985121"/>
            <a:ext cx="6777817" cy="738664"/>
          </a:xfrm>
          <a:prstGeom prst="rect">
            <a:avLst/>
          </a:prstGeom>
          <a:noFill/>
        </p:spPr>
        <p:txBody>
          <a:bodyPr wrap="none" rtlCol="0">
            <a:spAutoFit/>
          </a:bodyPr>
          <a:lstStyle/>
          <a:p>
            <a:r>
              <a:rPr lang="en-US" sz="1400" dirty="0">
                <a:hlinkClick r:id="rId2"/>
              </a:rPr>
              <a:t>PSI/J: A portable interface for submitting, monitoring, and managing jobs</a:t>
            </a:r>
            <a:endParaRPr lang="en-US" sz="1400" dirty="0"/>
          </a:p>
          <a:p>
            <a:r>
              <a:rPr lang="en-US" sz="1400" dirty="0"/>
              <a:t>M </a:t>
            </a:r>
            <a:r>
              <a:rPr lang="en-US" sz="1400" dirty="0" err="1"/>
              <a:t>Hategan-Marandiuc</a:t>
            </a:r>
            <a:r>
              <a:rPr lang="en-US" sz="1400" dirty="0"/>
              <a:t> et al - 2023 IEEE 19th International Conference on e-Science</a:t>
            </a:r>
          </a:p>
          <a:p>
            <a:endParaRPr lang="en-US" sz="1400" dirty="0"/>
          </a:p>
        </p:txBody>
      </p:sp>
      <p:pic>
        <p:nvPicPr>
          <p:cNvPr id="5" name="Picture 4">
            <a:extLst>
              <a:ext uri="{FF2B5EF4-FFF2-40B4-BE49-F238E27FC236}">
                <a16:creationId xmlns:a16="http://schemas.microsoft.com/office/drawing/2014/main" id="{030568F5-1ABE-3718-73C0-CD6D1B6233BA}"/>
              </a:ext>
            </a:extLst>
          </p:cNvPr>
          <p:cNvPicPr>
            <a:picLocks noChangeAspect="1"/>
          </p:cNvPicPr>
          <p:nvPr/>
        </p:nvPicPr>
        <p:blipFill>
          <a:blip r:embed="rId3"/>
          <a:stretch>
            <a:fillRect/>
          </a:stretch>
        </p:blipFill>
        <p:spPr>
          <a:xfrm>
            <a:off x="6382750" y="2146300"/>
            <a:ext cx="5727700" cy="2565400"/>
          </a:xfrm>
          <a:prstGeom prst="rect">
            <a:avLst/>
          </a:prstGeom>
        </p:spPr>
      </p:pic>
    </p:spTree>
    <p:extLst>
      <p:ext uri="{BB962C8B-B14F-4D97-AF65-F5344CB8AC3E}">
        <p14:creationId xmlns:p14="http://schemas.microsoft.com/office/powerpoint/2010/main" val="3248047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E9DFD-6B9F-6370-3E5E-812CBD834375}"/>
              </a:ext>
            </a:extLst>
          </p:cNvPr>
          <p:cNvSpPr>
            <a:spLocks noGrp="1"/>
          </p:cNvSpPr>
          <p:nvPr>
            <p:ph type="title"/>
          </p:nvPr>
        </p:nvSpPr>
        <p:spPr/>
        <p:txBody>
          <a:bodyPr/>
          <a:lstStyle/>
          <a:p>
            <a:r>
              <a:rPr lang="en-US" dirty="0"/>
              <a:t>Distributed HPC Workflow Challenge - II : Cybersecurity</a:t>
            </a:r>
          </a:p>
        </p:txBody>
      </p:sp>
      <p:sp>
        <p:nvSpPr>
          <p:cNvPr id="3" name="Content Placeholder 2">
            <a:extLst>
              <a:ext uri="{FF2B5EF4-FFF2-40B4-BE49-F238E27FC236}">
                <a16:creationId xmlns:a16="http://schemas.microsoft.com/office/drawing/2014/main" id="{1ABB5B0F-E048-FF0A-BDE1-1EA7C5EF41A5}"/>
              </a:ext>
            </a:extLst>
          </p:cNvPr>
          <p:cNvSpPr txBox="1">
            <a:spLocks/>
          </p:cNvSpPr>
          <p:nvPr/>
        </p:nvSpPr>
        <p:spPr>
          <a:xfrm>
            <a:off x="314691" y="1326001"/>
            <a:ext cx="11492431" cy="4820275"/>
          </a:xfrm>
          <a:prstGeom prst="rect">
            <a:avLst/>
          </a:prstGeom>
        </p:spPr>
        <p:txBody>
          <a:bodyP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t>A many-folds increase in cyber threats</a:t>
            </a:r>
          </a:p>
          <a:p>
            <a:pPr marL="285750" indent="-285750">
              <a:buFont typeface="Arial" panose="020B0604020202020204" pitchFamily="34" charset="0"/>
              <a:buChar char="•"/>
            </a:pPr>
            <a:r>
              <a:rPr lang="en-US" sz="2400" dirty="0"/>
              <a:t>Firewalls and network security policies have become strict</a:t>
            </a:r>
          </a:p>
          <a:p>
            <a:pPr marL="285750" indent="-285750">
              <a:buFont typeface="Arial" panose="020B0604020202020204" pitchFamily="34" charset="0"/>
              <a:buChar char="•"/>
            </a:pPr>
            <a:r>
              <a:rPr lang="en-US" sz="2400" dirty="0"/>
              <a:t>Multi-factor authentication has become a norm</a:t>
            </a:r>
          </a:p>
          <a:p>
            <a:pPr marL="285750" indent="-285750">
              <a:buFont typeface="Arial" panose="020B0604020202020204" pitchFamily="34" charset="0"/>
              <a:buChar char="•"/>
            </a:pPr>
            <a:r>
              <a:rPr lang="en-US" sz="2400" dirty="0"/>
              <a:t>User agreements are much stricter</a:t>
            </a:r>
          </a:p>
          <a:p>
            <a:pPr marL="285750" indent="-285750">
              <a:buFont typeface="Arial" panose="020B0604020202020204" pitchFamily="34" charset="0"/>
              <a:buChar char="•"/>
            </a:pPr>
            <a:r>
              <a:rPr lang="en-US" sz="2400" dirty="0"/>
              <a:t>Institutional policies on sensitive data, export-controlled artefacts</a:t>
            </a:r>
          </a:p>
          <a:p>
            <a:pPr marL="285750" indent="-285750">
              <a:buFont typeface="Arial" panose="020B0604020202020204" pitchFamily="34" charset="0"/>
              <a:buChar char="•"/>
            </a:pPr>
            <a:r>
              <a:rPr lang="en-US" sz="2400" dirty="0"/>
              <a:t>Subtle bandwidth throttling over external networks</a:t>
            </a:r>
          </a:p>
          <a:p>
            <a:pPr marL="285750" indent="-285750">
              <a:buFont typeface="Arial" panose="020B0604020202020204" pitchFamily="34" charset="0"/>
              <a:buChar char="•"/>
            </a:pPr>
            <a:r>
              <a:rPr lang="en-US" sz="2400" dirty="0"/>
              <a:t>Opportunity: Steer the remote communications over known, secure and standard channels</a:t>
            </a:r>
          </a:p>
          <a:p>
            <a:pPr marL="285750" indent="-285750">
              <a:buFont typeface="Arial" panose="020B0604020202020204" pitchFamily="34" charset="0"/>
              <a:buChar char="•"/>
            </a:pPr>
            <a:r>
              <a:rPr lang="en-US" sz="2400" dirty="0"/>
              <a:t>Opportunity: Leverage shared data infrastructure such as message-based systems, share filesystems, distributed frameworks</a:t>
            </a:r>
          </a:p>
        </p:txBody>
      </p:sp>
    </p:spTree>
    <p:extLst>
      <p:ext uri="{BB962C8B-B14F-4D97-AF65-F5344CB8AC3E}">
        <p14:creationId xmlns:p14="http://schemas.microsoft.com/office/powerpoint/2010/main" val="29661306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569DE-8D8E-722C-7F37-67328835F7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C6D356-C845-6E05-2D4F-FA0668F872DD}"/>
              </a:ext>
            </a:extLst>
          </p:cNvPr>
          <p:cNvSpPr>
            <a:spLocks noGrp="1"/>
          </p:cNvSpPr>
          <p:nvPr>
            <p:ph type="title"/>
          </p:nvPr>
        </p:nvSpPr>
        <p:spPr>
          <a:xfrm>
            <a:off x="314692" y="365125"/>
            <a:ext cx="11492432" cy="886397"/>
          </a:xfrm>
        </p:spPr>
        <p:txBody>
          <a:bodyPr vert="horz" wrap="square" lIns="0" tIns="0" rIns="0" bIns="0" rtlCol="0" anchor="t" anchorCtr="0">
            <a:normAutofit/>
          </a:bodyPr>
          <a:lstStyle/>
          <a:p>
            <a:r>
              <a:rPr lang="en-US" b="1" kern="1200">
                <a:latin typeface="Roboto" panose="02000000000000000000" pitchFamily="2" charset="0"/>
                <a:ea typeface="Roboto" panose="02000000000000000000" pitchFamily="2" charset="0"/>
                <a:cs typeface="+mj-cs"/>
              </a:rPr>
              <a:t>Future-I: ExaWorks: Workflows in the Exascale Era</a:t>
            </a:r>
          </a:p>
        </p:txBody>
      </p:sp>
      <p:pic>
        <p:nvPicPr>
          <p:cNvPr id="8" name="Picture 7">
            <a:extLst>
              <a:ext uri="{FF2B5EF4-FFF2-40B4-BE49-F238E27FC236}">
                <a16:creationId xmlns:a16="http://schemas.microsoft.com/office/drawing/2014/main" id="{8F86D712-9821-BB02-FDCB-B2D4CF464D80}"/>
              </a:ext>
            </a:extLst>
          </p:cNvPr>
          <p:cNvPicPr>
            <a:picLocks noChangeAspect="1"/>
          </p:cNvPicPr>
          <p:nvPr/>
        </p:nvPicPr>
        <p:blipFill>
          <a:blip r:embed="rId2"/>
          <a:stretch>
            <a:fillRect/>
          </a:stretch>
        </p:blipFill>
        <p:spPr>
          <a:xfrm>
            <a:off x="9020198" y="4572503"/>
            <a:ext cx="3171802" cy="1517390"/>
          </a:xfrm>
          <a:prstGeom prst="rect">
            <a:avLst/>
          </a:prstGeom>
        </p:spPr>
      </p:pic>
      <p:pic>
        <p:nvPicPr>
          <p:cNvPr id="9" name="Picture 8">
            <a:extLst>
              <a:ext uri="{FF2B5EF4-FFF2-40B4-BE49-F238E27FC236}">
                <a16:creationId xmlns:a16="http://schemas.microsoft.com/office/drawing/2014/main" id="{0946CF21-E4AE-60A0-DEA0-5EFE06B0B635}"/>
              </a:ext>
            </a:extLst>
          </p:cNvPr>
          <p:cNvPicPr>
            <a:picLocks noChangeAspect="1"/>
          </p:cNvPicPr>
          <p:nvPr/>
        </p:nvPicPr>
        <p:blipFill>
          <a:blip r:embed="rId3"/>
          <a:stretch>
            <a:fillRect/>
          </a:stretch>
        </p:blipFill>
        <p:spPr>
          <a:xfrm>
            <a:off x="353280" y="2185915"/>
            <a:ext cx="7429500" cy="2794000"/>
          </a:xfrm>
          <a:prstGeom prst="rect">
            <a:avLst/>
          </a:prstGeom>
        </p:spPr>
      </p:pic>
      <p:sp>
        <p:nvSpPr>
          <p:cNvPr id="10" name="TextBox 9">
            <a:extLst>
              <a:ext uri="{FF2B5EF4-FFF2-40B4-BE49-F238E27FC236}">
                <a16:creationId xmlns:a16="http://schemas.microsoft.com/office/drawing/2014/main" id="{84DC0F64-D232-344B-F43A-B5AFCDA58E0B}"/>
              </a:ext>
            </a:extLst>
          </p:cNvPr>
          <p:cNvSpPr txBox="1"/>
          <p:nvPr/>
        </p:nvSpPr>
        <p:spPr>
          <a:xfrm>
            <a:off x="4950633" y="6262042"/>
            <a:ext cx="6856491" cy="461665"/>
          </a:xfrm>
          <a:prstGeom prst="rect">
            <a:avLst/>
          </a:prstGeom>
          <a:noFill/>
        </p:spPr>
        <p:txBody>
          <a:bodyPr wrap="square" rtlCol="0">
            <a:spAutoFit/>
          </a:bodyPr>
          <a:lstStyle/>
          <a:p>
            <a:r>
              <a:rPr lang="en-US" sz="1200" dirty="0" err="1"/>
              <a:t>ExaWorks</a:t>
            </a:r>
            <a:r>
              <a:rPr lang="en-US" sz="1200" dirty="0"/>
              <a:t> software development kit: a robust and scalable collection of interoperable workflows technologies, M </a:t>
            </a:r>
            <a:r>
              <a:rPr lang="en-US" sz="1200" dirty="0" err="1"/>
              <a:t>Turilli</a:t>
            </a:r>
            <a:r>
              <a:rPr lang="en-US" sz="1200" dirty="0"/>
              <a:t> et al - Frontiers in High Performance Computing, 2024</a:t>
            </a:r>
          </a:p>
        </p:txBody>
      </p:sp>
      <p:sp>
        <p:nvSpPr>
          <p:cNvPr id="11" name="TextBox 10">
            <a:extLst>
              <a:ext uri="{FF2B5EF4-FFF2-40B4-BE49-F238E27FC236}">
                <a16:creationId xmlns:a16="http://schemas.microsoft.com/office/drawing/2014/main" id="{89B06529-77CB-1E8F-C74F-9CEAB6D78B99}"/>
              </a:ext>
            </a:extLst>
          </p:cNvPr>
          <p:cNvSpPr txBox="1"/>
          <p:nvPr/>
        </p:nvSpPr>
        <p:spPr>
          <a:xfrm>
            <a:off x="7623040" y="2276500"/>
            <a:ext cx="4472283" cy="1477328"/>
          </a:xfrm>
          <a:prstGeom prst="rect">
            <a:avLst/>
          </a:prstGeom>
          <a:noFill/>
        </p:spPr>
        <p:txBody>
          <a:bodyPr wrap="square" rtlCol="0">
            <a:spAutoFit/>
          </a:bodyPr>
          <a:lstStyle/>
          <a:p>
            <a:r>
              <a:rPr lang="en-US" dirty="0"/>
              <a:t>The </a:t>
            </a:r>
            <a:r>
              <a:rPr lang="en-US" dirty="0" err="1"/>
              <a:t>Exaworks</a:t>
            </a:r>
            <a:r>
              <a:rPr lang="en-US" dirty="0"/>
              <a:t> Software Development</a:t>
            </a:r>
          </a:p>
          <a:p>
            <a:r>
              <a:rPr lang="en-US" dirty="0"/>
              <a:t>Kit is a curated collection of workflow technologies engineered following current best practices and specifically designed to work on HPC platforms. </a:t>
            </a:r>
          </a:p>
        </p:txBody>
      </p:sp>
    </p:spTree>
    <p:extLst>
      <p:ext uri="{BB962C8B-B14F-4D97-AF65-F5344CB8AC3E}">
        <p14:creationId xmlns:p14="http://schemas.microsoft.com/office/powerpoint/2010/main" val="38047052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0478C-5E56-47C7-4764-4DAF4E402E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F61F02-2335-D3B6-874F-751648741DCB}"/>
              </a:ext>
            </a:extLst>
          </p:cNvPr>
          <p:cNvSpPr>
            <a:spLocks noGrp="1"/>
          </p:cNvSpPr>
          <p:nvPr>
            <p:ph type="title"/>
          </p:nvPr>
        </p:nvSpPr>
        <p:spPr/>
        <p:txBody>
          <a:bodyPr/>
          <a:lstStyle/>
          <a:p>
            <a:r>
              <a:rPr lang="en-US" dirty="0"/>
              <a:t>Future-II: Quantum-HPC Integration via Distributed Workflows</a:t>
            </a:r>
          </a:p>
        </p:txBody>
      </p:sp>
      <p:pic>
        <p:nvPicPr>
          <p:cNvPr id="4" name="Picture 3">
            <a:extLst>
              <a:ext uri="{FF2B5EF4-FFF2-40B4-BE49-F238E27FC236}">
                <a16:creationId xmlns:a16="http://schemas.microsoft.com/office/drawing/2014/main" id="{20593D61-B559-1D48-B201-A815515FAE5A}"/>
              </a:ext>
            </a:extLst>
          </p:cNvPr>
          <p:cNvPicPr>
            <a:picLocks noChangeAspect="1"/>
          </p:cNvPicPr>
          <p:nvPr/>
        </p:nvPicPr>
        <p:blipFill>
          <a:blip r:embed="rId2"/>
          <a:stretch>
            <a:fillRect/>
          </a:stretch>
        </p:blipFill>
        <p:spPr>
          <a:xfrm>
            <a:off x="8169244" y="4687431"/>
            <a:ext cx="3886200" cy="2012086"/>
          </a:xfrm>
          <a:prstGeom prst="rect">
            <a:avLst/>
          </a:prstGeom>
        </p:spPr>
      </p:pic>
      <p:pic>
        <p:nvPicPr>
          <p:cNvPr id="5" name="Picture 4">
            <a:extLst>
              <a:ext uri="{FF2B5EF4-FFF2-40B4-BE49-F238E27FC236}">
                <a16:creationId xmlns:a16="http://schemas.microsoft.com/office/drawing/2014/main" id="{65900539-A8AF-7CE1-46DE-CA631BFF4BBC}"/>
              </a:ext>
            </a:extLst>
          </p:cNvPr>
          <p:cNvPicPr>
            <a:picLocks noChangeAspect="1"/>
          </p:cNvPicPr>
          <p:nvPr/>
        </p:nvPicPr>
        <p:blipFill>
          <a:blip r:embed="rId3"/>
          <a:stretch>
            <a:fillRect/>
          </a:stretch>
        </p:blipFill>
        <p:spPr>
          <a:xfrm>
            <a:off x="3132499" y="5334024"/>
            <a:ext cx="4669199" cy="1437919"/>
          </a:xfrm>
          <a:prstGeom prst="rect">
            <a:avLst/>
          </a:prstGeom>
        </p:spPr>
      </p:pic>
      <p:pic>
        <p:nvPicPr>
          <p:cNvPr id="6" name="Picture 5">
            <a:extLst>
              <a:ext uri="{FF2B5EF4-FFF2-40B4-BE49-F238E27FC236}">
                <a16:creationId xmlns:a16="http://schemas.microsoft.com/office/drawing/2014/main" id="{EDE37A1A-C7D8-D1D2-18D1-1C267F2532F4}"/>
              </a:ext>
            </a:extLst>
          </p:cNvPr>
          <p:cNvPicPr>
            <a:picLocks noChangeAspect="1"/>
          </p:cNvPicPr>
          <p:nvPr/>
        </p:nvPicPr>
        <p:blipFill>
          <a:blip r:embed="rId4"/>
          <a:stretch>
            <a:fillRect/>
          </a:stretch>
        </p:blipFill>
        <p:spPr>
          <a:xfrm>
            <a:off x="6682401" y="2664476"/>
            <a:ext cx="5373043" cy="1614560"/>
          </a:xfrm>
          <a:prstGeom prst="rect">
            <a:avLst/>
          </a:prstGeom>
        </p:spPr>
      </p:pic>
      <p:pic>
        <p:nvPicPr>
          <p:cNvPr id="7" name="Picture 6">
            <a:extLst>
              <a:ext uri="{FF2B5EF4-FFF2-40B4-BE49-F238E27FC236}">
                <a16:creationId xmlns:a16="http://schemas.microsoft.com/office/drawing/2014/main" id="{6057B027-31EB-F3C6-98CB-7AA79A9FA158}"/>
              </a:ext>
            </a:extLst>
          </p:cNvPr>
          <p:cNvPicPr>
            <a:picLocks noChangeAspect="1"/>
          </p:cNvPicPr>
          <p:nvPr/>
        </p:nvPicPr>
        <p:blipFill>
          <a:blip r:embed="rId5"/>
          <a:stretch>
            <a:fillRect/>
          </a:stretch>
        </p:blipFill>
        <p:spPr>
          <a:xfrm>
            <a:off x="4063289" y="1181519"/>
            <a:ext cx="2715982" cy="3951789"/>
          </a:xfrm>
          <a:prstGeom prst="rect">
            <a:avLst/>
          </a:prstGeom>
        </p:spPr>
      </p:pic>
      <p:sp>
        <p:nvSpPr>
          <p:cNvPr id="8" name="TextBox 7">
            <a:extLst>
              <a:ext uri="{FF2B5EF4-FFF2-40B4-BE49-F238E27FC236}">
                <a16:creationId xmlns:a16="http://schemas.microsoft.com/office/drawing/2014/main" id="{4EF423FB-8DD5-3D55-C91B-4160356C44CC}"/>
              </a:ext>
            </a:extLst>
          </p:cNvPr>
          <p:cNvSpPr txBox="1"/>
          <p:nvPr/>
        </p:nvSpPr>
        <p:spPr>
          <a:xfrm>
            <a:off x="703377" y="2656106"/>
            <a:ext cx="3477234" cy="2031325"/>
          </a:xfrm>
          <a:prstGeom prst="rect">
            <a:avLst/>
          </a:prstGeom>
          <a:noFill/>
        </p:spPr>
        <p:txBody>
          <a:bodyPr wrap="none" rtlCol="0">
            <a:spAutoFit/>
          </a:bodyPr>
          <a:lstStyle/>
          <a:p>
            <a:r>
              <a:rPr lang="en-US" dirty="0"/>
              <a:t>Quantum processors are</a:t>
            </a:r>
          </a:p>
          <a:p>
            <a:r>
              <a:rPr lang="en-US" dirty="0"/>
              <a:t>likely to supplement HPC a la</a:t>
            </a:r>
          </a:p>
          <a:p>
            <a:r>
              <a:rPr lang="en-US" dirty="0"/>
              <a:t>GPUs; resulting in an ecosystem</a:t>
            </a:r>
          </a:p>
          <a:p>
            <a:r>
              <a:rPr lang="en-US" dirty="0"/>
              <a:t>where coordination and </a:t>
            </a:r>
          </a:p>
          <a:p>
            <a:r>
              <a:rPr lang="en-US" dirty="0"/>
              <a:t>cooperation among traditional</a:t>
            </a:r>
          </a:p>
          <a:p>
            <a:r>
              <a:rPr lang="en-US" dirty="0"/>
              <a:t>and quantum processes will be</a:t>
            </a:r>
          </a:p>
          <a:p>
            <a:r>
              <a:rPr lang="en-US" dirty="0"/>
              <a:t>required.</a:t>
            </a:r>
          </a:p>
        </p:txBody>
      </p:sp>
    </p:spTree>
    <p:extLst>
      <p:ext uri="{BB962C8B-B14F-4D97-AF65-F5344CB8AC3E}">
        <p14:creationId xmlns:p14="http://schemas.microsoft.com/office/powerpoint/2010/main" val="40818518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362C0-E740-9592-6C81-C90004977D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513AEF-EB02-69E5-64F3-B0D6DBA9AC5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E001BB96-1055-8DB1-3BB8-E0807BDEAA72}"/>
              </a:ext>
            </a:extLst>
          </p:cNvPr>
          <p:cNvSpPr txBox="1">
            <a:spLocks/>
          </p:cNvSpPr>
          <p:nvPr/>
        </p:nvSpPr>
        <p:spPr>
          <a:xfrm>
            <a:off x="314691" y="1326001"/>
            <a:ext cx="11492431" cy="4820275"/>
          </a:xfrm>
          <a:prstGeom prst="rect">
            <a:avLst/>
          </a:prstGeom>
        </p:spPr>
        <p:txBody>
          <a:bodyPr anchor="ct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US" sz="2400" dirty="0"/>
          </a:p>
        </p:txBody>
      </p:sp>
      <p:sp>
        <p:nvSpPr>
          <p:cNvPr id="4" name="Content Placeholder 2">
            <a:extLst>
              <a:ext uri="{FF2B5EF4-FFF2-40B4-BE49-F238E27FC236}">
                <a16:creationId xmlns:a16="http://schemas.microsoft.com/office/drawing/2014/main" id="{766FAC4B-0242-3A2E-8E1C-5FF5A01E04A4}"/>
              </a:ext>
            </a:extLst>
          </p:cNvPr>
          <p:cNvSpPr txBox="1">
            <a:spLocks/>
          </p:cNvSpPr>
          <p:nvPr/>
        </p:nvSpPr>
        <p:spPr>
          <a:xfrm>
            <a:off x="467091" y="1478401"/>
            <a:ext cx="11492431" cy="4820275"/>
          </a:xfrm>
          <a:prstGeom prst="rect">
            <a:avLst/>
          </a:prstGeom>
        </p:spPr>
        <p:txBody>
          <a:bodyPr anchor="ct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t>With a 25+ years of research and development history, Scientific Workflows continue to be an important tool for researchers</a:t>
            </a:r>
          </a:p>
          <a:p>
            <a:pPr marL="285750" indent="-285750">
              <a:buFont typeface="Arial" panose="020B0604020202020204" pitchFamily="34" charset="0"/>
              <a:buChar char="•"/>
            </a:pPr>
            <a:r>
              <a:rPr lang="en-US" sz="2400" dirty="0"/>
              <a:t>Wide adoption in the community though the distributed workflows remain to be a challenge</a:t>
            </a:r>
          </a:p>
          <a:p>
            <a:pPr marL="285750" indent="-285750">
              <a:buFont typeface="Arial" panose="020B0604020202020204" pitchFamily="34" charset="0"/>
              <a:buChar char="•"/>
            </a:pPr>
            <a:r>
              <a:rPr lang="en-US" sz="2400" dirty="0"/>
              <a:t>Newer paradigms, methods and solutions seem to be only fueling the trend for workflows feature demands and development as seen by the increasing community interest</a:t>
            </a:r>
          </a:p>
        </p:txBody>
      </p:sp>
    </p:spTree>
    <p:extLst>
      <p:ext uri="{BB962C8B-B14F-4D97-AF65-F5344CB8AC3E}">
        <p14:creationId xmlns:p14="http://schemas.microsoft.com/office/powerpoint/2010/main" val="812664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C4BCE-1BB6-C5F6-CC2C-F7A30EE412C9}"/>
              </a:ext>
            </a:extLst>
          </p:cNvPr>
          <p:cNvSpPr>
            <a:spLocks noGrp="1"/>
          </p:cNvSpPr>
          <p:nvPr>
            <p:ph type="ctrTitle"/>
          </p:nvPr>
        </p:nvSpPr>
        <p:spPr/>
        <p:txBody>
          <a:bodyPr/>
          <a:lstStyle/>
          <a:p>
            <a:r>
              <a:rPr lang="en-US" dirty="0"/>
              <a:t>Thank You for your time! Questions?</a:t>
            </a:r>
          </a:p>
        </p:txBody>
      </p:sp>
      <p:sp>
        <p:nvSpPr>
          <p:cNvPr id="3" name="Subtitle 2">
            <a:extLst>
              <a:ext uri="{FF2B5EF4-FFF2-40B4-BE49-F238E27FC236}">
                <a16:creationId xmlns:a16="http://schemas.microsoft.com/office/drawing/2014/main" id="{3EF480C7-C0AA-63F2-331C-7DD2E3325BE0}"/>
              </a:ext>
            </a:extLst>
          </p:cNvPr>
          <p:cNvSpPr>
            <a:spLocks noGrp="1"/>
          </p:cNvSpPr>
          <p:nvPr>
            <p:ph type="subTitle" idx="1"/>
          </p:nvPr>
        </p:nvSpPr>
        <p:spPr/>
        <p:txBody>
          <a:bodyPr/>
          <a:lstStyle/>
          <a:p>
            <a:r>
              <a:rPr lang="en-US" sz="1800" dirty="0">
                <a:hlinkClick r:id="rId2"/>
              </a:rPr>
              <a:t>maheshwarikc@ornl.gov</a:t>
            </a:r>
            <a:r>
              <a:rPr lang="en-US" sz="1800" dirty="0"/>
              <a:t> | </a:t>
            </a:r>
            <a:r>
              <a:rPr lang="en-US" sz="1800" dirty="0" err="1"/>
              <a:t>github.com</a:t>
            </a:r>
            <a:r>
              <a:rPr lang="en-US" sz="1800" dirty="0"/>
              <a:t>/</a:t>
            </a:r>
            <a:r>
              <a:rPr lang="en-US" sz="1800" dirty="0" err="1"/>
              <a:t>ketancmaheshwari</a:t>
            </a:r>
            <a:r>
              <a:rPr lang="en-US" sz="1800" dirty="0"/>
              <a:t>/</a:t>
            </a:r>
            <a:r>
              <a:rPr lang="en-US" sz="1800" dirty="0" err="1"/>
              <a:t>uci-ucr</a:t>
            </a:r>
            <a:endParaRPr lang="en-US" sz="1800" dirty="0"/>
          </a:p>
          <a:p>
            <a:endParaRPr lang="en-US" sz="1800" dirty="0"/>
          </a:p>
        </p:txBody>
      </p:sp>
    </p:spTree>
    <p:extLst>
      <p:ext uri="{BB962C8B-B14F-4D97-AF65-F5344CB8AC3E}">
        <p14:creationId xmlns:p14="http://schemas.microsoft.com/office/powerpoint/2010/main" val="33637671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E36439-5D61-512D-C903-C3C4F366A4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F1C4A4-D70C-3EA3-FB95-30F14E207C1C}"/>
              </a:ext>
            </a:extLst>
          </p:cNvPr>
          <p:cNvSpPr>
            <a:spLocks noGrp="1"/>
          </p:cNvSpPr>
          <p:nvPr>
            <p:ph type="title"/>
          </p:nvPr>
        </p:nvSpPr>
        <p:spPr/>
        <p:txBody>
          <a:bodyPr/>
          <a:lstStyle/>
          <a:p>
            <a:r>
              <a:rPr lang="en-US" dirty="0"/>
              <a:t>Extra Slide</a:t>
            </a:r>
          </a:p>
        </p:txBody>
      </p:sp>
      <p:sp>
        <p:nvSpPr>
          <p:cNvPr id="3" name="Content Placeholder 2">
            <a:extLst>
              <a:ext uri="{FF2B5EF4-FFF2-40B4-BE49-F238E27FC236}">
                <a16:creationId xmlns:a16="http://schemas.microsoft.com/office/drawing/2014/main" id="{8B416210-6133-6DDA-2097-7D8B170FC6B3}"/>
              </a:ext>
            </a:extLst>
          </p:cNvPr>
          <p:cNvSpPr txBox="1">
            <a:spLocks/>
          </p:cNvSpPr>
          <p:nvPr/>
        </p:nvSpPr>
        <p:spPr>
          <a:xfrm>
            <a:off x="314691" y="1326001"/>
            <a:ext cx="11492431" cy="4820275"/>
          </a:xfrm>
          <a:prstGeom prst="rect">
            <a:avLst/>
          </a:prstGeom>
        </p:spPr>
        <p:txBody>
          <a:bodyPr anchor="ct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US" sz="2400" dirty="0"/>
          </a:p>
        </p:txBody>
      </p:sp>
      <p:sp>
        <p:nvSpPr>
          <p:cNvPr id="5" name="Content Placeholder 2">
            <a:extLst>
              <a:ext uri="{FF2B5EF4-FFF2-40B4-BE49-F238E27FC236}">
                <a16:creationId xmlns:a16="http://schemas.microsoft.com/office/drawing/2014/main" id="{33A8DB84-70C6-5B4B-3488-551F7D4759E9}"/>
              </a:ext>
            </a:extLst>
          </p:cNvPr>
          <p:cNvSpPr txBox="1">
            <a:spLocks/>
          </p:cNvSpPr>
          <p:nvPr/>
        </p:nvSpPr>
        <p:spPr>
          <a:xfrm>
            <a:off x="467091" y="1478401"/>
            <a:ext cx="11492431" cy="4820275"/>
          </a:xfrm>
          <a:prstGeom prst="rect">
            <a:avLst/>
          </a:prstGeom>
        </p:spPr>
        <p:txBody>
          <a:bodyP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t>Define and capture a scientific campaign</a:t>
            </a:r>
          </a:p>
          <a:p>
            <a:pPr marL="285750" indent="-285750">
              <a:buFont typeface="Arial" panose="020B0604020202020204" pitchFamily="34" charset="0"/>
              <a:buChar char="•"/>
            </a:pPr>
            <a:r>
              <a:rPr lang="en-US" sz="2400" dirty="0"/>
              <a:t>A live, executable unit of communication and documentation</a:t>
            </a:r>
          </a:p>
          <a:p>
            <a:pPr marL="285750" indent="-285750">
              <a:buFont typeface="Arial" panose="020B0604020202020204" pitchFamily="34" charset="0"/>
              <a:buChar char="•"/>
            </a:pPr>
            <a:r>
              <a:rPr lang="en-US" sz="2400" dirty="0"/>
              <a:t>Automation of complex computational stages that may require different environments: tedious to perform manually</a:t>
            </a:r>
          </a:p>
          <a:p>
            <a:pPr marL="285750" indent="-285750">
              <a:buFont typeface="Arial" panose="020B0604020202020204" pitchFamily="34" charset="0"/>
              <a:buChar char="•"/>
            </a:pPr>
            <a:r>
              <a:rPr lang="en-US" sz="2400" dirty="0"/>
              <a:t>Repeatable with minimal errors and mistakes</a:t>
            </a:r>
          </a:p>
          <a:p>
            <a:pPr marL="285750" indent="-285750">
              <a:buFont typeface="Arial" panose="020B0604020202020204" pitchFamily="34" charset="0"/>
              <a:buChar char="•"/>
            </a:pPr>
            <a:r>
              <a:rPr lang="en-US" sz="2400" dirty="0"/>
              <a:t>May run on multiple platforms providing flexibility in scale and deployments</a:t>
            </a:r>
          </a:p>
          <a:p>
            <a:pPr marL="285750" indent="-285750">
              <a:buFont typeface="Arial" panose="020B0604020202020204" pitchFamily="34" charset="0"/>
              <a:buChar char="•"/>
            </a:pPr>
            <a:r>
              <a:rPr lang="en-US" sz="2400" dirty="0"/>
              <a:t>Leverage parallelism and concurrency offered by the computational platform</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863332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E9DAC-16A3-9D03-B05B-298FBFFD139F}"/>
              </a:ext>
            </a:extLst>
          </p:cNvPr>
          <p:cNvSpPr>
            <a:spLocks noGrp="1"/>
          </p:cNvSpPr>
          <p:nvPr>
            <p:ph type="title"/>
          </p:nvPr>
        </p:nvSpPr>
        <p:spPr>
          <a:xfrm>
            <a:off x="314692" y="365125"/>
            <a:ext cx="11492432" cy="886397"/>
          </a:xfrm>
        </p:spPr>
        <p:txBody>
          <a:bodyPr wrap="square" anchor="t">
            <a:normAutofit/>
          </a:bodyPr>
          <a:lstStyle/>
          <a:p>
            <a:r>
              <a:rPr lang="en-US" dirty="0"/>
              <a:t>About me</a:t>
            </a:r>
          </a:p>
        </p:txBody>
      </p:sp>
      <p:sp>
        <p:nvSpPr>
          <p:cNvPr id="3" name="Content Placeholder 2">
            <a:extLst>
              <a:ext uri="{FF2B5EF4-FFF2-40B4-BE49-F238E27FC236}">
                <a16:creationId xmlns:a16="http://schemas.microsoft.com/office/drawing/2014/main" id="{8D8B04B1-BDCB-CA99-8E5B-4A5EE3E2CCD2}"/>
              </a:ext>
            </a:extLst>
          </p:cNvPr>
          <p:cNvSpPr>
            <a:spLocks noGrp="1"/>
          </p:cNvSpPr>
          <p:nvPr>
            <p:ph sz="half" idx="1"/>
          </p:nvPr>
        </p:nvSpPr>
        <p:spPr>
          <a:xfrm>
            <a:off x="314692" y="2151529"/>
            <a:ext cx="5528426" cy="3805518"/>
          </a:xfrm>
        </p:spPr>
        <p:txBody>
          <a:bodyPr>
            <a:normAutofit/>
          </a:bodyPr>
          <a:lstStyle/>
          <a:p>
            <a:r>
              <a:rPr lang="en-US" dirty="0"/>
              <a:t>Senior Engineer at Oak Ridge National Laboratory</a:t>
            </a:r>
          </a:p>
          <a:p>
            <a:r>
              <a:rPr lang="en-US" dirty="0"/>
              <a:t>Part of the NCCS Division / OLCF Program</a:t>
            </a:r>
          </a:p>
          <a:p>
            <a:r>
              <a:rPr lang="en-US" dirty="0"/>
              <a:t>Workflows and Ecosystem Services: Fast growing group of 9 as of 1/2025</a:t>
            </a:r>
          </a:p>
          <a:p>
            <a:r>
              <a:rPr lang="en-US" dirty="0"/>
              <a:t>Specialize in Science Workflows</a:t>
            </a:r>
          </a:p>
          <a:p>
            <a:r>
              <a:rPr lang="en-US" dirty="0"/>
              <a:t>Interested in HPC-Science applications, porting, deployment and troubleshooting aspects</a:t>
            </a:r>
          </a:p>
          <a:p>
            <a:r>
              <a:rPr lang="en-US" dirty="0"/>
              <a:t>Postdoc at Argonne National Laboratory and Cornell</a:t>
            </a:r>
          </a:p>
          <a:p>
            <a:r>
              <a:rPr lang="en-US" dirty="0"/>
              <a:t>PhD in Scientific Workflows area, Univ of Nice, France</a:t>
            </a:r>
          </a:p>
        </p:txBody>
      </p:sp>
      <p:pic>
        <p:nvPicPr>
          <p:cNvPr id="1026" name="Picture 2">
            <a:extLst>
              <a:ext uri="{FF2B5EF4-FFF2-40B4-BE49-F238E27FC236}">
                <a16:creationId xmlns:a16="http://schemas.microsoft.com/office/drawing/2014/main" id="{E9F7D8F6-FE42-02B4-AF96-CDF669E63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31" r="3083" b="3"/>
          <a:stretch/>
        </p:blipFill>
        <p:spPr bwMode="auto">
          <a:xfrm>
            <a:off x="6237905" y="2151529"/>
            <a:ext cx="5534113" cy="3805518"/>
          </a:xfrm>
          <a:prstGeom prst="rect">
            <a:avLst/>
          </a:prstGeom>
          <a:solidFill>
            <a:srgbClr val="FFFFFF"/>
          </a:solidFill>
        </p:spPr>
      </p:pic>
    </p:spTree>
    <p:extLst>
      <p:ext uri="{BB962C8B-B14F-4D97-AF65-F5344CB8AC3E}">
        <p14:creationId xmlns:p14="http://schemas.microsoft.com/office/powerpoint/2010/main" val="1710415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E47CC-5C50-A7F2-DBB2-C601B37B3E1B}"/>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F342A056-9475-ABA8-706B-347E450A6CC1}"/>
              </a:ext>
            </a:extLst>
          </p:cNvPr>
          <p:cNvSpPr>
            <a:spLocks noGrp="1"/>
          </p:cNvSpPr>
          <p:nvPr>
            <p:ph idx="1"/>
          </p:nvPr>
        </p:nvSpPr>
        <p:spPr>
          <a:xfrm>
            <a:off x="314692" y="1326001"/>
            <a:ext cx="11315194" cy="4820275"/>
          </a:xfrm>
        </p:spPr>
        <p:txBody>
          <a:bodyPr>
            <a:normAutofit fontScale="92500" lnSpcReduction="20000"/>
          </a:bodyPr>
          <a:lstStyle/>
          <a:p>
            <a:pPr marL="285750" indent="-285750">
              <a:buFont typeface="Arial" panose="020B0604020202020204" pitchFamily="34" charset="0"/>
              <a:buChar char="•"/>
            </a:pPr>
            <a:r>
              <a:rPr lang="en-US" sz="2400" dirty="0"/>
              <a:t>Context: The DOE Complex</a:t>
            </a:r>
          </a:p>
          <a:p>
            <a:pPr marL="285750" indent="-285750">
              <a:buFont typeface="Arial" panose="020B0604020202020204" pitchFamily="34" charset="0"/>
              <a:buChar char="•"/>
            </a:pPr>
            <a:r>
              <a:rPr lang="en-US" sz="2400" dirty="0"/>
              <a:t>Workflows: What, Why, How, State of the art</a:t>
            </a:r>
          </a:p>
          <a:p>
            <a:pPr marL="285750" indent="-285750">
              <a:buFont typeface="Arial" panose="020B0604020202020204" pitchFamily="34" charset="0"/>
              <a:buChar char="•"/>
            </a:pPr>
            <a:r>
              <a:rPr lang="en-US" sz="2400" dirty="0"/>
              <a:t>The Various Aspects of Workflows</a:t>
            </a:r>
          </a:p>
          <a:p>
            <a:pPr marL="971550" lvl="1" indent="-285750"/>
            <a:r>
              <a:rPr lang="en-US" sz="2400" dirty="0"/>
              <a:t>Representation and UI / UX</a:t>
            </a:r>
          </a:p>
          <a:p>
            <a:pPr marL="971550" lvl="1" indent="-285750"/>
            <a:r>
              <a:rPr lang="en-US" sz="2400" dirty="0"/>
              <a:t>Data</a:t>
            </a:r>
          </a:p>
          <a:p>
            <a:pPr marL="971550" lvl="1" indent="-285750"/>
            <a:r>
              <a:rPr lang="en-US" sz="2400" dirty="0"/>
              <a:t>Parallelism</a:t>
            </a:r>
          </a:p>
          <a:p>
            <a:pPr marL="971550" lvl="1" indent="-285750"/>
            <a:r>
              <a:rPr lang="en-US" sz="2400" dirty="0"/>
              <a:t>Scheduling</a:t>
            </a:r>
          </a:p>
          <a:p>
            <a:pPr marL="971550" lvl="1" indent="-285750"/>
            <a:r>
              <a:rPr lang="en-US" sz="2400" dirty="0"/>
              <a:t>Performance</a:t>
            </a:r>
          </a:p>
          <a:p>
            <a:pPr marL="342900" indent="-342900">
              <a:buFont typeface="Arial" panose="020B0604020202020204" pitchFamily="34" charset="0"/>
              <a:buChar char="•"/>
            </a:pPr>
            <a:r>
              <a:rPr lang="en-US" sz="2400" dirty="0"/>
              <a:t>Workflows Community</a:t>
            </a:r>
          </a:p>
          <a:p>
            <a:pPr marL="342900" indent="-342900">
              <a:buFont typeface="Arial" panose="020B0604020202020204" pitchFamily="34" charset="0"/>
              <a:buChar char="•"/>
            </a:pPr>
            <a:r>
              <a:rPr lang="en-US" sz="2400" dirty="0"/>
              <a:t>Distributed Workflows</a:t>
            </a:r>
          </a:p>
          <a:p>
            <a:pPr marL="1028700" lvl="1" indent="-342900"/>
            <a:r>
              <a:rPr lang="en-US" sz="2400" dirty="0"/>
              <a:t>Opportunities : Leveraging DOE Capacities and Capabilities</a:t>
            </a:r>
          </a:p>
          <a:p>
            <a:pPr marL="1028700" lvl="1" indent="-342900"/>
            <a:r>
              <a:rPr lang="en-US" sz="2400" dirty="0"/>
              <a:t>Challenges : Technical, Technological, Social / Cultural</a:t>
            </a:r>
          </a:p>
          <a:p>
            <a:pPr marL="285750" indent="-285750"/>
            <a:endParaRPr lang="en-US" sz="2400" dirty="0"/>
          </a:p>
          <a:p>
            <a:pPr marL="285750" indent="-285750"/>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045141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4B3EDD66-8BF4-82B0-AA91-0960808DE900}"/>
              </a:ext>
            </a:extLst>
          </p:cNvPr>
          <p:cNvSpPr>
            <a:spLocks noGrp="1"/>
          </p:cNvSpPr>
          <p:nvPr>
            <p:ph sz="half" idx="1"/>
          </p:nvPr>
        </p:nvSpPr>
        <p:spPr>
          <a:xfrm>
            <a:off x="314692" y="2201414"/>
            <a:ext cx="5563532" cy="3379844"/>
          </a:xfrm>
        </p:spPr>
        <p:txBody>
          <a:bodyPr/>
          <a:lstStyle/>
          <a:p>
            <a:pPr marL="285750" indent="-285750">
              <a:buFont typeface="Arial" panose="020B0604020202020204" pitchFamily="34" charset="0"/>
              <a:buChar char="•"/>
            </a:pPr>
            <a:r>
              <a:rPr lang="en-US" dirty="0"/>
              <a:t>Geographically and administratively distributed</a:t>
            </a:r>
          </a:p>
          <a:p>
            <a:pPr marL="285750" indent="-285750">
              <a:buFont typeface="Arial" panose="020B0604020202020204" pitchFamily="34" charset="0"/>
              <a:buChar char="•"/>
            </a:pPr>
            <a:r>
              <a:rPr lang="en-US" dirty="0"/>
              <a:t>Data Producing Facilities such as APS, SNS</a:t>
            </a:r>
          </a:p>
          <a:p>
            <a:pPr marL="285750" indent="-285750">
              <a:buFont typeface="Arial" panose="020B0604020202020204" pitchFamily="34" charset="0"/>
              <a:buChar char="•"/>
            </a:pPr>
            <a:r>
              <a:rPr lang="en-US" dirty="0"/>
              <a:t>Data Producing Field Research such as Transportation and </a:t>
            </a:r>
            <a:r>
              <a:rPr lang="en-US" dirty="0" err="1"/>
              <a:t>BioSciences</a:t>
            </a:r>
            <a:r>
              <a:rPr lang="en-US" dirty="0"/>
              <a:t> research</a:t>
            </a:r>
          </a:p>
          <a:p>
            <a:pPr marL="285750" indent="-285750">
              <a:buFont typeface="Arial" panose="020B0604020202020204" pitchFamily="34" charset="0"/>
              <a:buChar char="•"/>
            </a:pPr>
            <a:r>
              <a:rPr lang="en-US" dirty="0"/>
              <a:t>Data Processing Facilities such as OLCF, ALCF, NERSC</a:t>
            </a:r>
          </a:p>
          <a:p>
            <a:pPr marL="285750" indent="-285750">
              <a:buFont typeface="Arial" panose="020B0604020202020204" pitchFamily="34" charset="0"/>
              <a:buChar char="•"/>
            </a:pPr>
            <a:r>
              <a:rPr lang="en-US" dirty="0"/>
              <a:t>Projects allocated to wider community including Universities and commercial entities</a:t>
            </a:r>
          </a:p>
          <a:p>
            <a:pPr marL="285750" indent="-285750">
              <a:buFont typeface="Arial" panose="020B0604020202020204" pitchFamily="34" charset="0"/>
              <a:buChar char="•"/>
            </a:pPr>
            <a:r>
              <a:rPr lang="en-US" dirty="0"/>
              <a:t>Science Workflows are of strategic importance for several programs spanning labs, </a:t>
            </a:r>
            <a:r>
              <a:rPr lang="en-US" dirty="0" err="1"/>
              <a:t>eg.</a:t>
            </a:r>
            <a:r>
              <a:rPr lang="en-US" dirty="0"/>
              <a:t> IRI</a:t>
            </a:r>
          </a:p>
        </p:txBody>
      </p:sp>
      <p:pic>
        <p:nvPicPr>
          <p:cNvPr id="4" name="Picture 3">
            <a:extLst>
              <a:ext uri="{FF2B5EF4-FFF2-40B4-BE49-F238E27FC236}">
                <a16:creationId xmlns:a16="http://schemas.microsoft.com/office/drawing/2014/main" id="{0BACF121-EF90-FCF2-F54A-E701A1F7291C}"/>
              </a:ext>
            </a:extLst>
          </p:cNvPr>
          <p:cNvPicPr>
            <a:picLocks noChangeAspect="1"/>
          </p:cNvPicPr>
          <p:nvPr/>
        </p:nvPicPr>
        <p:blipFill>
          <a:blip r:embed="rId2"/>
          <a:stretch>
            <a:fillRect/>
          </a:stretch>
        </p:blipFill>
        <p:spPr>
          <a:xfrm>
            <a:off x="6243592" y="2201414"/>
            <a:ext cx="5563532" cy="3379844"/>
          </a:xfrm>
          <a:prstGeom prst="rect">
            <a:avLst/>
          </a:prstGeom>
          <a:noFill/>
        </p:spPr>
      </p:pic>
      <p:sp>
        <p:nvSpPr>
          <p:cNvPr id="2" name="Title 1">
            <a:extLst>
              <a:ext uri="{FF2B5EF4-FFF2-40B4-BE49-F238E27FC236}">
                <a16:creationId xmlns:a16="http://schemas.microsoft.com/office/drawing/2014/main" id="{3404ADC1-8810-261E-3A43-D49AB36F9E30}"/>
              </a:ext>
            </a:extLst>
          </p:cNvPr>
          <p:cNvSpPr>
            <a:spLocks noGrp="1"/>
          </p:cNvSpPr>
          <p:nvPr>
            <p:ph type="title"/>
          </p:nvPr>
        </p:nvSpPr>
        <p:spPr>
          <a:xfrm>
            <a:off x="314692" y="365125"/>
            <a:ext cx="11492432" cy="886397"/>
          </a:xfrm>
        </p:spPr>
        <p:txBody>
          <a:bodyPr wrap="square" anchor="t">
            <a:normAutofit/>
          </a:bodyPr>
          <a:lstStyle/>
          <a:p>
            <a:r>
              <a:rPr lang="en-US" dirty="0"/>
              <a:t>The Department of Energy (DOE) Complex: Seventeen Laboratories across the nation, a variety of Facilities</a:t>
            </a:r>
          </a:p>
        </p:txBody>
      </p:sp>
      <p:sp>
        <p:nvSpPr>
          <p:cNvPr id="3" name="TextBox 2">
            <a:extLst>
              <a:ext uri="{FF2B5EF4-FFF2-40B4-BE49-F238E27FC236}">
                <a16:creationId xmlns:a16="http://schemas.microsoft.com/office/drawing/2014/main" id="{703498B3-1CAD-ABC9-01F6-2069195EC1AB}"/>
              </a:ext>
            </a:extLst>
          </p:cNvPr>
          <p:cNvSpPr txBox="1"/>
          <p:nvPr/>
        </p:nvSpPr>
        <p:spPr>
          <a:xfrm>
            <a:off x="4389120" y="6512560"/>
            <a:ext cx="6253635" cy="369332"/>
          </a:xfrm>
          <a:prstGeom prst="rect">
            <a:avLst/>
          </a:prstGeom>
          <a:noFill/>
        </p:spPr>
        <p:txBody>
          <a:bodyPr wrap="none" rtlCol="0">
            <a:spAutoFit/>
          </a:bodyPr>
          <a:lstStyle/>
          <a:p>
            <a:r>
              <a:rPr lang="en-US" dirty="0"/>
              <a:t>https://</a:t>
            </a:r>
            <a:r>
              <a:rPr lang="en-US" dirty="0" err="1"/>
              <a:t>www.energy.gov</a:t>
            </a:r>
            <a:r>
              <a:rPr lang="en-US" dirty="0"/>
              <a:t>/articles/map-explore-national-labs</a:t>
            </a:r>
          </a:p>
        </p:txBody>
      </p:sp>
    </p:spTree>
    <p:extLst>
      <p:ext uri="{BB962C8B-B14F-4D97-AF65-F5344CB8AC3E}">
        <p14:creationId xmlns:p14="http://schemas.microsoft.com/office/powerpoint/2010/main" val="2244746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1EADB-FA0A-C756-065B-E31FA449074D}"/>
            </a:ext>
          </a:extLst>
        </p:cNvPr>
        <p:cNvGrpSpPr/>
        <p:nvPr/>
      </p:nvGrpSpPr>
      <p:grpSpPr>
        <a:xfrm>
          <a:off x="0" y="0"/>
          <a:ext cx="0" cy="0"/>
          <a:chOff x="0" y="0"/>
          <a:chExt cx="0" cy="0"/>
        </a:xfrm>
      </p:grpSpPr>
      <p:sp>
        <p:nvSpPr>
          <p:cNvPr id="9" name="Content Placeholder 1">
            <a:extLst>
              <a:ext uri="{FF2B5EF4-FFF2-40B4-BE49-F238E27FC236}">
                <a16:creationId xmlns:a16="http://schemas.microsoft.com/office/drawing/2014/main" id="{E55E5AD1-5852-0B8E-F071-913A5C77E9D7}"/>
              </a:ext>
            </a:extLst>
          </p:cNvPr>
          <p:cNvSpPr>
            <a:spLocks noGrp="1"/>
          </p:cNvSpPr>
          <p:nvPr>
            <p:ph sz="half" idx="1"/>
          </p:nvPr>
        </p:nvSpPr>
        <p:spPr>
          <a:xfrm>
            <a:off x="384876" y="1875489"/>
            <a:ext cx="5563532" cy="3912664"/>
          </a:xfrm>
        </p:spPr>
        <p:txBody>
          <a:bodyPr/>
          <a:lstStyle/>
          <a:p>
            <a:pPr marL="285750" indent="-285750">
              <a:buFont typeface="Arial" panose="020B0604020202020204" pitchFamily="34" charset="0"/>
              <a:buChar char="•"/>
            </a:pPr>
            <a:r>
              <a:rPr lang="en-US" dirty="0"/>
              <a:t>Frontier is the flagship supercomputer hosted at and managed by OLCF</a:t>
            </a:r>
          </a:p>
          <a:p>
            <a:pPr marL="285750" indent="-285750">
              <a:buFont typeface="Arial" panose="020B0604020202020204" pitchFamily="34" charset="0"/>
              <a:buChar char="•"/>
            </a:pPr>
            <a:r>
              <a:rPr lang="en-US" dirty="0"/>
              <a:t>Exascale (~1.7 </a:t>
            </a:r>
            <a:r>
              <a:rPr lang="en-US" dirty="0" err="1"/>
              <a:t>ExaFLOP</a:t>
            </a:r>
            <a:r>
              <a:rPr lang="en-US" dirty="0"/>
              <a:t>) system with over 9,400 compute nodes and a ~700 PB </a:t>
            </a:r>
            <a:r>
              <a:rPr lang="en-US" dirty="0" err="1"/>
              <a:t>lustre</a:t>
            </a:r>
            <a:r>
              <a:rPr lang="en-US" dirty="0"/>
              <a:t> based fast storage system</a:t>
            </a:r>
          </a:p>
          <a:p>
            <a:pPr marL="285750" indent="-285750">
              <a:buFont typeface="Arial" panose="020B0604020202020204" pitchFamily="34" charset="0"/>
              <a:buChar char="•"/>
            </a:pPr>
            <a:r>
              <a:rPr lang="en-US" dirty="0"/>
              <a:t>1 64-core AMD “Optimized 3rd Gen EPYC” CPU</a:t>
            </a:r>
          </a:p>
          <a:p>
            <a:pPr marL="285750" indent="-285750">
              <a:buFont typeface="Arial" panose="020B0604020202020204" pitchFamily="34" charset="0"/>
              <a:buChar char="•"/>
            </a:pPr>
            <a:r>
              <a:rPr lang="en-US" dirty="0"/>
              <a:t>4 AMD Instinct MI250X GPUs</a:t>
            </a:r>
          </a:p>
          <a:p>
            <a:pPr marL="285750" indent="-285750">
              <a:buFont typeface="Arial" panose="020B0604020202020204" pitchFamily="34" charset="0"/>
              <a:buChar char="•"/>
            </a:pPr>
            <a:r>
              <a:rPr lang="en-US" dirty="0"/>
              <a:t>4-port HPE Slingshot 200 Gbps (25 GB/s) NICs providing a node-injection bandwidth of 800 Gbps (100 GB/s)</a:t>
            </a:r>
          </a:p>
          <a:p>
            <a:pPr marL="285750" indent="-285750">
              <a:buFont typeface="Arial" panose="020B0604020202020204" pitchFamily="34" charset="0"/>
              <a:buChar char="•"/>
            </a:pPr>
            <a:r>
              <a:rPr lang="en-US" dirty="0"/>
              <a:t>Workflows are one of the priorities at OLCF for interdisciplinary science campaigns</a:t>
            </a:r>
          </a:p>
          <a:p>
            <a:endParaRPr lang="en-US" dirty="0"/>
          </a:p>
        </p:txBody>
      </p:sp>
      <p:sp>
        <p:nvSpPr>
          <p:cNvPr id="2" name="Title 1">
            <a:extLst>
              <a:ext uri="{FF2B5EF4-FFF2-40B4-BE49-F238E27FC236}">
                <a16:creationId xmlns:a16="http://schemas.microsoft.com/office/drawing/2014/main" id="{84F48934-D778-E00D-6AD5-D864D88281EC}"/>
              </a:ext>
            </a:extLst>
          </p:cNvPr>
          <p:cNvSpPr>
            <a:spLocks noGrp="1"/>
          </p:cNvSpPr>
          <p:nvPr>
            <p:ph type="title"/>
          </p:nvPr>
        </p:nvSpPr>
        <p:spPr>
          <a:xfrm>
            <a:off x="314692" y="365125"/>
            <a:ext cx="11492432" cy="886397"/>
          </a:xfrm>
        </p:spPr>
        <p:txBody>
          <a:bodyPr wrap="square" anchor="t">
            <a:normAutofit/>
          </a:bodyPr>
          <a:lstStyle/>
          <a:p>
            <a:r>
              <a:rPr lang="en-US" dirty="0"/>
              <a:t>Oak Ridge Leadership Computing Facility (OLCF) is one of the Facilities providing Leadership class HPC Infrastructure</a:t>
            </a:r>
          </a:p>
        </p:txBody>
      </p:sp>
      <p:sp>
        <p:nvSpPr>
          <p:cNvPr id="3" name="TextBox 2">
            <a:extLst>
              <a:ext uri="{FF2B5EF4-FFF2-40B4-BE49-F238E27FC236}">
                <a16:creationId xmlns:a16="http://schemas.microsoft.com/office/drawing/2014/main" id="{AC64FDDE-5400-71D3-BBE4-FC8CAC22117F}"/>
              </a:ext>
            </a:extLst>
          </p:cNvPr>
          <p:cNvSpPr txBox="1"/>
          <p:nvPr/>
        </p:nvSpPr>
        <p:spPr>
          <a:xfrm>
            <a:off x="4564436" y="6346484"/>
            <a:ext cx="7242688" cy="369332"/>
          </a:xfrm>
          <a:prstGeom prst="rect">
            <a:avLst/>
          </a:prstGeom>
          <a:noFill/>
          <a:ln>
            <a:solidFill>
              <a:schemeClr val="accent1"/>
            </a:solidFill>
          </a:ln>
        </p:spPr>
        <p:txBody>
          <a:bodyPr wrap="none" rtlCol="0">
            <a:spAutoFit/>
          </a:bodyPr>
          <a:lstStyle/>
          <a:p>
            <a:r>
              <a:rPr lang="en-US" dirty="0"/>
              <a:t>https://</a:t>
            </a:r>
            <a:r>
              <a:rPr lang="en-US" dirty="0" err="1"/>
              <a:t>www.olcf.ornl.gov</a:t>
            </a:r>
            <a:r>
              <a:rPr lang="en-US" dirty="0"/>
              <a:t>/</a:t>
            </a:r>
            <a:r>
              <a:rPr lang="en-US" dirty="0" err="1"/>
              <a:t>olcf</a:t>
            </a:r>
            <a:r>
              <a:rPr lang="en-US" dirty="0"/>
              <a:t>-resources/compute-systems/frontier/</a:t>
            </a:r>
          </a:p>
        </p:txBody>
      </p:sp>
      <p:pic>
        <p:nvPicPr>
          <p:cNvPr id="1026" name="Picture 2" descr="Frontier ORNL">
            <a:extLst>
              <a:ext uri="{FF2B5EF4-FFF2-40B4-BE49-F238E27FC236}">
                <a16:creationId xmlns:a16="http://schemas.microsoft.com/office/drawing/2014/main" id="{E4CB9C11-6420-B8D2-2235-8DA081DA5F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9071" y="1947673"/>
            <a:ext cx="5758053" cy="3840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130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3044C-CBA2-ADB6-F93E-C7717F4ACBAC}"/>
              </a:ext>
            </a:extLst>
          </p:cNvPr>
          <p:cNvSpPr>
            <a:spLocks noGrp="1"/>
          </p:cNvSpPr>
          <p:nvPr>
            <p:ph type="title"/>
          </p:nvPr>
        </p:nvSpPr>
        <p:spPr/>
        <p:txBody>
          <a:bodyPr/>
          <a:lstStyle/>
          <a:p>
            <a:r>
              <a:rPr lang="en-US" dirty="0"/>
              <a:t>What are Workflows </a:t>
            </a:r>
          </a:p>
        </p:txBody>
      </p:sp>
      <p:sp>
        <p:nvSpPr>
          <p:cNvPr id="3" name="Content Placeholder 2">
            <a:extLst>
              <a:ext uri="{FF2B5EF4-FFF2-40B4-BE49-F238E27FC236}">
                <a16:creationId xmlns:a16="http://schemas.microsoft.com/office/drawing/2014/main" id="{D7E9098F-88FA-60A2-4CA7-22AF1F2F4F42}"/>
              </a:ext>
            </a:extLst>
          </p:cNvPr>
          <p:cNvSpPr txBox="1">
            <a:spLocks/>
          </p:cNvSpPr>
          <p:nvPr/>
        </p:nvSpPr>
        <p:spPr>
          <a:xfrm>
            <a:off x="314692" y="1326001"/>
            <a:ext cx="8670688" cy="4820275"/>
          </a:xfrm>
          <a:prstGeom prst="rect">
            <a:avLst/>
          </a:prstGeom>
        </p:spPr>
        <p:txBody>
          <a:bodyP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t>Computations that are organized as multi-stage / multi-phase processes</a:t>
            </a:r>
          </a:p>
          <a:p>
            <a:pPr marL="285750" indent="-285750">
              <a:buFont typeface="Arial" panose="020B0604020202020204" pitchFamily="34" charset="0"/>
              <a:buChar char="•"/>
            </a:pPr>
            <a:r>
              <a:rPr lang="en-US" sz="2400" dirty="0"/>
              <a:t>Often represented as Directed Acyclic Graphs (DAG)</a:t>
            </a:r>
          </a:p>
          <a:p>
            <a:pPr marL="285750" indent="-285750">
              <a:buFont typeface="Arial" panose="020B0604020202020204" pitchFamily="34" charset="0"/>
              <a:buChar char="•"/>
            </a:pPr>
            <a:r>
              <a:rPr lang="en-US" sz="2400" dirty="0"/>
              <a:t>Have been called dataflows sometimes</a:t>
            </a:r>
          </a:p>
          <a:p>
            <a:pPr marL="285750" indent="-285750">
              <a:buFont typeface="Arial" panose="020B0604020202020204" pitchFamily="34" charset="0"/>
              <a:buChar char="•"/>
            </a:pPr>
            <a:r>
              <a:rPr lang="en-US" sz="2400" dirty="0"/>
              <a:t>Popular among computational science communities</a:t>
            </a:r>
          </a:p>
          <a:p>
            <a:pPr marL="285750" indent="-285750">
              <a:buFont typeface="Arial" panose="020B0604020202020204" pitchFamily="34" charset="0"/>
              <a:buChar char="•"/>
            </a:pPr>
            <a:r>
              <a:rPr lang="en-US" sz="2400" dirty="0"/>
              <a:t>Workflows automate a sequence of inter-dependent computational stages</a:t>
            </a:r>
          </a:p>
          <a:p>
            <a:pPr marL="285750" indent="-285750">
              <a:buFont typeface="Arial" panose="020B0604020202020204" pitchFamily="34" charset="0"/>
              <a:buChar char="•"/>
            </a:pPr>
            <a:endParaRPr lang="en-US" sz="2400" dirty="0"/>
          </a:p>
          <a:p>
            <a:pPr marL="285750" indent="-285750"/>
            <a:endParaRPr lang="en-US" sz="2400" dirty="0"/>
          </a:p>
          <a:p>
            <a:pPr marL="285750" indent="-285750">
              <a:buFont typeface="Arial" panose="020B0604020202020204" pitchFamily="34" charset="0"/>
              <a:buChar char="•"/>
            </a:pPr>
            <a:endParaRPr lang="en-US" sz="2400" dirty="0"/>
          </a:p>
        </p:txBody>
      </p:sp>
      <p:pic>
        <p:nvPicPr>
          <p:cNvPr id="4" name="Picture 3">
            <a:extLst>
              <a:ext uri="{FF2B5EF4-FFF2-40B4-BE49-F238E27FC236}">
                <a16:creationId xmlns:a16="http://schemas.microsoft.com/office/drawing/2014/main" id="{B880AF18-EC6F-4B7A-0B0D-E6E9C649D434}"/>
              </a:ext>
            </a:extLst>
          </p:cNvPr>
          <p:cNvPicPr>
            <a:picLocks noChangeAspect="1"/>
          </p:cNvPicPr>
          <p:nvPr/>
        </p:nvPicPr>
        <p:blipFill>
          <a:blip r:embed="rId2"/>
          <a:stretch>
            <a:fillRect/>
          </a:stretch>
        </p:blipFill>
        <p:spPr>
          <a:xfrm>
            <a:off x="8719068" y="1036864"/>
            <a:ext cx="2628900" cy="4914900"/>
          </a:xfrm>
          <a:prstGeom prst="rect">
            <a:avLst/>
          </a:prstGeom>
        </p:spPr>
      </p:pic>
      <p:sp>
        <p:nvSpPr>
          <p:cNvPr id="7" name="TextBox 6">
            <a:extLst>
              <a:ext uri="{FF2B5EF4-FFF2-40B4-BE49-F238E27FC236}">
                <a16:creationId xmlns:a16="http://schemas.microsoft.com/office/drawing/2014/main" id="{8D968BC9-A900-B96A-9369-56429234A090}"/>
              </a:ext>
            </a:extLst>
          </p:cNvPr>
          <p:cNvSpPr txBox="1"/>
          <p:nvPr/>
        </p:nvSpPr>
        <p:spPr>
          <a:xfrm>
            <a:off x="5166359" y="6232845"/>
            <a:ext cx="7025641" cy="523220"/>
          </a:xfrm>
          <a:prstGeom prst="rect">
            <a:avLst/>
          </a:prstGeom>
          <a:noFill/>
        </p:spPr>
        <p:txBody>
          <a:bodyPr wrap="square" rtlCol="0">
            <a:spAutoFit/>
          </a:bodyPr>
          <a:lstStyle/>
          <a:p>
            <a:r>
              <a:rPr lang="en-US" sz="1400" dirty="0"/>
              <a:t>K. Maheshwari and J. </a:t>
            </a:r>
            <a:r>
              <a:rPr lang="en-US" sz="1400" dirty="0" err="1"/>
              <a:t>Montagnat</a:t>
            </a:r>
            <a:r>
              <a:rPr lang="en-US" sz="1400" dirty="0"/>
              <a:t>, "Scientific Workflow Development Using Both Visual and Script Based Representation,"6th World Congress on Services, Miami, FL, 2010,</a:t>
            </a:r>
          </a:p>
        </p:txBody>
      </p:sp>
      <p:sp>
        <p:nvSpPr>
          <p:cNvPr id="8" name="TextBox 7">
            <a:extLst>
              <a:ext uri="{FF2B5EF4-FFF2-40B4-BE49-F238E27FC236}">
                <a16:creationId xmlns:a16="http://schemas.microsoft.com/office/drawing/2014/main" id="{897DC12A-F99F-0AEC-BFF8-301C907C5E02}"/>
              </a:ext>
            </a:extLst>
          </p:cNvPr>
          <p:cNvSpPr txBox="1"/>
          <p:nvPr/>
        </p:nvSpPr>
        <p:spPr>
          <a:xfrm>
            <a:off x="314692" y="5635563"/>
            <a:ext cx="5338321" cy="369332"/>
          </a:xfrm>
          <a:prstGeom prst="rect">
            <a:avLst/>
          </a:prstGeom>
          <a:noFill/>
          <a:ln w="12700">
            <a:solidFill>
              <a:schemeClr val="tx1"/>
            </a:solidFill>
          </a:ln>
        </p:spPr>
        <p:txBody>
          <a:bodyPr wrap="none" rtlCol="0">
            <a:spAutoFit/>
          </a:bodyPr>
          <a:lstStyle/>
          <a:p>
            <a:r>
              <a:rPr lang="en-US" dirty="0" err="1"/>
              <a:t>docs.olcf.ornl.gov</a:t>
            </a:r>
            <a:r>
              <a:rPr lang="en-US" dirty="0"/>
              <a:t>/software/workflows/</a:t>
            </a:r>
            <a:r>
              <a:rPr lang="en-US" dirty="0" err="1"/>
              <a:t>index.html</a:t>
            </a:r>
            <a:endParaRPr lang="en-US" dirty="0"/>
          </a:p>
        </p:txBody>
      </p:sp>
    </p:spTree>
    <p:extLst>
      <p:ext uri="{BB962C8B-B14F-4D97-AF65-F5344CB8AC3E}">
        <p14:creationId xmlns:p14="http://schemas.microsoft.com/office/powerpoint/2010/main" val="2801234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F8B2A-E3C9-4DA5-9D87-0EDDAA063A32}"/>
              </a:ext>
            </a:extLst>
          </p:cNvPr>
          <p:cNvSpPr>
            <a:spLocks noGrp="1"/>
          </p:cNvSpPr>
          <p:nvPr>
            <p:ph type="title"/>
          </p:nvPr>
        </p:nvSpPr>
        <p:spPr/>
        <p:txBody>
          <a:bodyPr/>
          <a:lstStyle/>
          <a:p>
            <a:r>
              <a:rPr lang="en-US" dirty="0"/>
              <a:t>Illustrative Examples of Real-World Workflows</a:t>
            </a:r>
          </a:p>
        </p:txBody>
      </p:sp>
      <p:pic>
        <p:nvPicPr>
          <p:cNvPr id="3" name="Picture 2">
            <a:extLst>
              <a:ext uri="{FF2B5EF4-FFF2-40B4-BE49-F238E27FC236}">
                <a16:creationId xmlns:a16="http://schemas.microsoft.com/office/drawing/2014/main" id="{CE38B2D3-1268-4AE1-ECE6-687CD7714A33}"/>
              </a:ext>
            </a:extLst>
          </p:cNvPr>
          <p:cNvPicPr>
            <a:picLocks noChangeAspect="1"/>
          </p:cNvPicPr>
          <p:nvPr/>
        </p:nvPicPr>
        <p:blipFill>
          <a:blip r:embed="rId2"/>
          <a:stretch>
            <a:fillRect/>
          </a:stretch>
        </p:blipFill>
        <p:spPr>
          <a:xfrm>
            <a:off x="6769" y="1251522"/>
            <a:ext cx="7772400" cy="2319561"/>
          </a:xfrm>
          <a:prstGeom prst="rect">
            <a:avLst/>
          </a:prstGeom>
        </p:spPr>
      </p:pic>
      <p:pic>
        <p:nvPicPr>
          <p:cNvPr id="4" name="Picture 3">
            <a:extLst>
              <a:ext uri="{FF2B5EF4-FFF2-40B4-BE49-F238E27FC236}">
                <a16:creationId xmlns:a16="http://schemas.microsoft.com/office/drawing/2014/main" id="{658C2C49-70E6-A94A-1986-5CBB90E0EFB4}"/>
              </a:ext>
            </a:extLst>
          </p:cNvPr>
          <p:cNvPicPr>
            <a:picLocks noChangeAspect="1"/>
          </p:cNvPicPr>
          <p:nvPr/>
        </p:nvPicPr>
        <p:blipFill>
          <a:blip r:embed="rId3"/>
          <a:stretch>
            <a:fillRect/>
          </a:stretch>
        </p:blipFill>
        <p:spPr>
          <a:xfrm>
            <a:off x="16100" y="3863746"/>
            <a:ext cx="7772400" cy="1742732"/>
          </a:xfrm>
          <a:prstGeom prst="rect">
            <a:avLst/>
          </a:prstGeom>
        </p:spPr>
      </p:pic>
      <p:sp>
        <p:nvSpPr>
          <p:cNvPr id="5" name="TextBox 4">
            <a:extLst>
              <a:ext uri="{FF2B5EF4-FFF2-40B4-BE49-F238E27FC236}">
                <a16:creationId xmlns:a16="http://schemas.microsoft.com/office/drawing/2014/main" id="{53F210EC-8C8E-070E-ABFD-2BD87CC99A06}"/>
              </a:ext>
            </a:extLst>
          </p:cNvPr>
          <p:cNvSpPr txBox="1"/>
          <p:nvPr/>
        </p:nvSpPr>
        <p:spPr>
          <a:xfrm>
            <a:off x="1539550" y="5899141"/>
            <a:ext cx="10238700" cy="954107"/>
          </a:xfrm>
          <a:prstGeom prst="rect">
            <a:avLst/>
          </a:prstGeom>
          <a:noFill/>
        </p:spPr>
        <p:txBody>
          <a:bodyPr wrap="none" rtlCol="0">
            <a:spAutoFit/>
          </a:bodyPr>
          <a:lstStyle/>
          <a:p>
            <a:r>
              <a:rPr lang="en-US" sz="1400" dirty="0"/>
              <a:t>K. Maheshwari et al. "Pseudonymization at Scale: OLCF’s Summit Usage Data Case Study," </a:t>
            </a:r>
            <a:r>
              <a:rPr lang="en-US" sz="1400" i="1" dirty="0"/>
              <a:t>2022 </a:t>
            </a:r>
            <a:br>
              <a:rPr lang="en-US" sz="1400" i="1" dirty="0"/>
            </a:br>
            <a:r>
              <a:rPr lang="en-US" sz="1400" i="1" dirty="0"/>
              <a:t>IEEE International Conference on Big Data</a:t>
            </a:r>
            <a:r>
              <a:rPr lang="en-US" sz="1400" dirty="0"/>
              <a:t>, Osaka, Japan, 2022, pp. 3432-3440, </a:t>
            </a:r>
            <a:r>
              <a:rPr lang="en-US" sz="1400" dirty="0" err="1"/>
              <a:t>doi</a:t>
            </a:r>
            <a:r>
              <a:rPr lang="en-US" sz="1400" dirty="0"/>
              <a:t>: 10.1109/BigData55660.2022.10020380.</a:t>
            </a:r>
            <a:br>
              <a:rPr lang="en-US" sz="1400" dirty="0"/>
            </a:br>
            <a:r>
              <a:rPr lang="en-US" sz="1400" dirty="0"/>
              <a:t>K. Maheshwari, A. Espinosa et al, 2012. Job and data clustering for aggregate use of multiple production cyberinfrastructures. </a:t>
            </a:r>
            <a:br>
              <a:rPr lang="en-US" sz="1400" dirty="0"/>
            </a:br>
            <a:r>
              <a:rPr lang="en-US" sz="1400" dirty="0"/>
              <a:t>In Proceedings of DIDC ‘12, ACM, New York, NY, USA, 3–12. https://</a:t>
            </a:r>
            <a:r>
              <a:rPr lang="en-US" sz="1400" dirty="0" err="1"/>
              <a:t>doi.org</a:t>
            </a:r>
            <a:r>
              <a:rPr lang="en-US" sz="1400" dirty="0"/>
              <a:t>/10.1145/2286996.2287000</a:t>
            </a:r>
          </a:p>
        </p:txBody>
      </p:sp>
      <p:pic>
        <p:nvPicPr>
          <p:cNvPr id="7" name="Picture 6">
            <a:extLst>
              <a:ext uri="{FF2B5EF4-FFF2-40B4-BE49-F238E27FC236}">
                <a16:creationId xmlns:a16="http://schemas.microsoft.com/office/drawing/2014/main" id="{062A5565-B12D-5F30-A868-6834F4F02156}"/>
              </a:ext>
            </a:extLst>
          </p:cNvPr>
          <p:cNvPicPr>
            <a:picLocks noChangeAspect="1"/>
          </p:cNvPicPr>
          <p:nvPr/>
        </p:nvPicPr>
        <p:blipFill>
          <a:blip r:embed="rId4"/>
          <a:stretch>
            <a:fillRect/>
          </a:stretch>
        </p:blipFill>
        <p:spPr>
          <a:xfrm>
            <a:off x="7788500" y="1251522"/>
            <a:ext cx="4413447" cy="4024025"/>
          </a:xfrm>
          <a:prstGeom prst="rect">
            <a:avLst/>
          </a:prstGeom>
        </p:spPr>
      </p:pic>
    </p:spTree>
    <p:extLst>
      <p:ext uri="{BB962C8B-B14F-4D97-AF65-F5344CB8AC3E}">
        <p14:creationId xmlns:p14="http://schemas.microsoft.com/office/powerpoint/2010/main" val="800298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B312F-BF40-B6C7-353F-851769FD9B7A}"/>
              </a:ext>
            </a:extLst>
          </p:cNvPr>
          <p:cNvSpPr>
            <a:spLocks noGrp="1"/>
          </p:cNvSpPr>
          <p:nvPr>
            <p:ph type="title"/>
          </p:nvPr>
        </p:nvSpPr>
        <p:spPr/>
        <p:txBody>
          <a:bodyPr/>
          <a:lstStyle/>
          <a:p>
            <a:r>
              <a:rPr lang="en-US" dirty="0"/>
              <a:t>Why are Workflows Required?</a:t>
            </a:r>
          </a:p>
        </p:txBody>
      </p:sp>
      <p:sp>
        <p:nvSpPr>
          <p:cNvPr id="4" name="Text Placeholder 2">
            <a:extLst>
              <a:ext uri="{FF2B5EF4-FFF2-40B4-BE49-F238E27FC236}">
                <a16:creationId xmlns:a16="http://schemas.microsoft.com/office/drawing/2014/main" id="{3C7A9B5E-C711-234B-86DA-22942663BE54}"/>
              </a:ext>
            </a:extLst>
          </p:cNvPr>
          <p:cNvSpPr txBox="1">
            <a:spLocks/>
          </p:cNvSpPr>
          <p:nvPr/>
        </p:nvSpPr>
        <p:spPr>
          <a:xfrm>
            <a:off x="536696" y="1510018"/>
            <a:ext cx="5486400" cy="698774"/>
          </a:xfrm>
          <a:prstGeom prst="rect">
            <a:avLst/>
          </a:prstGeom>
          <a:solidFill>
            <a:schemeClr val="bg2"/>
          </a:solidFill>
        </p:spPr>
        <p:txBody>
          <a:bodyPr anchor="ct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800" dirty="0"/>
              <a:t>Manage complexity</a:t>
            </a:r>
          </a:p>
        </p:txBody>
      </p:sp>
      <p:sp>
        <p:nvSpPr>
          <p:cNvPr id="5" name="Content Placeholder 3">
            <a:extLst>
              <a:ext uri="{FF2B5EF4-FFF2-40B4-BE49-F238E27FC236}">
                <a16:creationId xmlns:a16="http://schemas.microsoft.com/office/drawing/2014/main" id="{DA620FE7-B39C-3190-3C0D-30F0A9D6DC6F}"/>
              </a:ext>
            </a:extLst>
          </p:cNvPr>
          <p:cNvSpPr txBox="1">
            <a:spLocks/>
          </p:cNvSpPr>
          <p:nvPr/>
        </p:nvSpPr>
        <p:spPr>
          <a:xfrm>
            <a:off x="536696" y="2208792"/>
            <a:ext cx="5486400" cy="3813071"/>
          </a:xfrm>
          <a:prstGeom prst="rect">
            <a:avLst/>
          </a:prstGeom>
          <a:ln>
            <a:solidFill>
              <a:schemeClr val="tx2"/>
            </a:solidFill>
          </a:ln>
        </p:spPr>
        <p:txBody>
          <a:bodyP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Automation </a:t>
            </a:r>
            <a:r>
              <a:rPr lang="en-US" sz="2400" b="1" dirty="0"/>
              <a:t>avoids human errors</a:t>
            </a:r>
          </a:p>
          <a:p>
            <a:r>
              <a:rPr lang="en-US" sz="2400" dirty="0"/>
              <a:t>Workflows enable you to use the </a:t>
            </a:r>
            <a:r>
              <a:rPr lang="en-US" sz="2400" b="1" dirty="0"/>
              <a:t>right tool for each task </a:t>
            </a:r>
            <a:r>
              <a:rPr lang="en-US" sz="2400" dirty="0"/>
              <a:t>instead of writing one big, ugly program</a:t>
            </a:r>
          </a:p>
          <a:p>
            <a:r>
              <a:rPr lang="en-US" sz="2400" dirty="0"/>
              <a:t>Workflows enable automatic </a:t>
            </a:r>
            <a:r>
              <a:rPr lang="en-US" sz="2400" b="1" dirty="0"/>
              <a:t>expert optimizations</a:t>
            </a:r>
          </a:p>
          <a:p>
            <a:pPr lvl="1"/>
            <a:r>
              <a:rPr lang="en-US" sz="2200" dirty="0"/>
              <a:t>Allocating and scheduling resources</a:t>
            </a:r>
          </a:p>
          <a:p>
            <a:pPr lvl="1"/>
            <a:r>
              <a:rPr lang="en-US" sz="2200" dirty="0"/>
              <a:t>Error handling and task restarting</a:t>
            </a:r>
          </a:p>
          <a:p>
            <a:pPr lvl="1"/>
            <a:r>
              <a:rPr lang="en-US" sz="2200" dirty="0"/>
              <a:t>Implicit parallelism</a:t>
            </a:r>
          </a:p>
          <a:p>
            <a:endParaRPr lang="en-US" sz="2400" dirty="0"/>
          </a:p>
          <a:p>
            <a:endParaRPr lang="en-US" sz="2400" dirty="0"/>
          </a:p>
        </p:txBody>
      </p:sp>
      <p:sp>
        <p:nvSpPr>
          <p:cNvPr id="6" name="Text Placeholder 4">
            <a:extLst>
              <a:ext uri="{FF2B5EF4-FFF2-40B4-BE49-F238E27FC236}">
                <a16:creationId xmlns:a16="http://schemas.microsoft.com/office/drawing/2014/main" id="{91FF1A36-B2BE-E056-A118-E24BC5DA4AA2}"/>
              </a:ext>
            </a:extLst>
          </p:cNvPr>
          <p:cNvSpPr txBox="1">
            <a:spLocks/>
          </p:cNvSpPr>
          <p:nvPr/>
        </p:nvSpPr>
        <p:spPr>
          <a:xfrm>
            <a:off x="6384682" y="1510018"/>
            <a:ext cx="5486400" cy="698774"/>
          </a:xfrm>
          <a:prstGeom prst="rect">
            <a:avLst/>
          </a:prstGeom>
          <a:solidFill>
            <a:schemeClr val="bg2"/>
          </a:solidFill>
        </p:spPr>
        <p:txBody>
          <a:bodyPr anchor="ct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800" dirty="0"/>
              <a:t>Improve scientific practice</a:t>
            </a:r>
          </a:p>
        </p:txBody>
      </p:sp>
      <p:sp>
        <p:nvSpPr>
          <p:cNvPr id="7" name="Content Placeholder 5">
            <a:extLst>
              <a:ext uri="{FF2B5EF4-FFF2-40B4-BE49-F238E27FC236}">
                <a16:creationId xmlns:a16="http://schemas.microsoft.com/office/drawing/2014/main" id="{93E6D747-A425-C64E-85B4-ACCE69FF0614}"/>
              </a:ext>
            </a:extLst>
          </p:cNvPr>
          <p:cNvSpPr txBox="1">
            <a:spLocks/>
          </p:cNvSpPr>
          <p:nvPr/>
        </p:nvSpPr>
        <p:spPr>
          <a:xfrm>
            <a:off x="6384682" y="2213184"/>
            <a:ext cx="5486400" cy="3873851"/>
          </a:xfrm>
          <a:prstGeom prst="rect">
            <a:avLst/>
          </a:prstGeom>
          <a:ln>
            <a:solidFill>
              <a:schemeClr val="tx2"/>
            </a:solidFill>
          </a:ln>
        </p:spPr>
        <p:txBody>
          <a:bodyPr/>
          <a:lstStyle>
            <a:lvl1pPr marL="0" indent="0" algn="l" defTabSz="914400" rtl="0" eaLnBrk="1" latinLnBrk="0" hangingPunct="1">
              <a:lnSpc>
                <a:spcPct val="90000"/>
              </a:lnSpc>
              <a:spcBef>
                <a:spcPts val="1200"/>
              </a:spcBef>
              <a:spcAft>
                <a:spcPts val="60"/>
              </a:spcAft>
              <a:buFont typeface="Arial" panose="020B0604020202020204" pitchFamily="34" charset="0"/>
              <a:buNone/>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2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2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6695" indent="-226695"/>
            <a:r>
              <a:rPr lang="en-US" sz="2400" dirty="0">
                <a:latin typeface="+mn-lt"/>
              </a:rPr>
              <a:t>Fully automating an experiment enables</a:t>
            </a:r>
            <a:endParaRPr lang="en-US" dirty="0">
              <a:latin typeface="+mn-lt"/>
            </a:endParaRPr>
          </a:p>
          <a:p>
            <a:pPr lvl="1"/>
            <a:r>
              <a:rPr lang="en-US" sz="2200" dirty="0">
                <a:latin typeface="+mn-lt"/>
              </a:rPr>
              <a:t>you to </a:t>
            </a:r>
            <a:r>
              <a:rPr lang="en-US" sz="2200" b="1" dirty="0">
                <a:solidFill>
                  <a:schemeClr val="tx2"/>
                </a:solidFill>
                <a:latin typeface="+mn-lt"/>
              </a:rPr>
              <a:t>repeat</a:t>
            </a:r>
            <a:r>
              <a:rPr lang="en-US" sz="2200" dirty="0">
                <a:latin typeface="+mn-lt"/>
              </a:rPr>
              <a:t> the experiment easily with different or same conditions</a:t>
            </a:r>
          </a:p>
          <a:p>
            <a:pPr lvl="1"/>
            <a:r>
              <a:rPr lang="en-US" sz="2200" dirty="0">
                <a:latin typeface="+mn-lt"/>
              </a:rPr>
              <a:t>others to </a:t>
            </a:r>
            <a:r>
              <a:rPr lang="en-US" sz="2200" b="1" dirty="0">
                <a:solidFill>
                  <a:schemeClr val="tx2"/>
                </a:solidFill>
                <a:latin typeface="+mn-lt"/>
              </a:rPr>
              <a:t>reproduce</a:t>
            </a:r>
            <a:r>
              <a:rPr lang="en-US" sz="2200" dirty="0">
                <a:latin typeface="+mn-lt"/>
              </a:rPr>
              <a:t> your results from the exact same programs</a:t>
            </a:r>
          </a:p>
          <a:p>
            <a:pPr lvl="1"/>
            <a:r>
              <a:rPr lang="en-US" sz="2200" dirty="0">
                <a:latin typeface="+mn-lt"/>
              </a:rPr>
              <a:t>others to </a:t>
            </a:r>
            <a:r>
              <a:rPr lang="en-US" sz="2200" b="1" dirty="0">
                <a:solidFill>
                  <a:schemeClr val="tx2"/>
                </a:solidFill>
                <a:latin typeface="+mn-lt"/>
              </a:rPr>
              <a:t>reuse</a:t>
            </a:r>
            <a:r>
              <a:rPr lang="en-US" sz="2200" dirty="0">
                <a:latin typeface="+mn-lt"/>
              </a:rPr>
              <a:t> your computational methods for their own experiments so they don’t have to re-invent the wheel</a:t>
            </a:r>
          </a:p>
        </p:txBody>
      </p:sp>
    </p:spTree>
    <p:extLst>
      <p:ext uri="{BB962C8B-B14F-4D97-AF65-F5344CB8AC3E}">
        <p14:creationId xmlns:p14="http://schemas.microsoft.com/office/powerpoint/2010/main" val="1171000391"/>
      </p:ext>
    </p:extLst>
  </p:cSld>
  <p:clrMapOvr>
    <a:masterClrMapping/>
  </p:clrMapOvr>
</p:sld>
</file>

<file path=ppt/theme/theme1.xml><?xml version="1.0" encoding="utf-8"?>
<a:theme xmlns:a="http://schemas.openxmlformats.org/drawingml/2006/main" name="ORNL Presentation">
  <a:themeElements>
    <a:clrScheme name="ORNL-OCT2024">
      <a:dk1>
        <a:srgbClr val="00454D"/>
      </a:dk1>
      <a:lt1>
        <a:srgbClr val="FFFFFF"/>
      </a:lt1>
      <a:dk2>
        <a:srgbClr val="00662C"/>
      </a:dk2>
      <a:lt2>
        <a:srgbClr val="DBDCDB"/>
      </a:lt2>
      <a:accent1>
        <a:srgbClr val="373A36"/>
      </a:accent1>
      <a:accent2>
        <a:srgbClr val="005776"/>
      </a:accent2>
      <a:accent3>
        <a:srgbClr val="006BA6"/>
      </a:accent3>
      <a:accent4>
        <a:srgbClr val="7DBA00"/>
      </a:accent4>
      <a:accent5>
        <a:srgbClr val="00BDB5"/>
      </a:accent5>
      <a:accent6>
        <a:srgbClr val="00B38F"/>
      </a:accent6>
      <a:hlink>
        <a:srgbClr val="00444D"/>
      </a:hlink>
      <a:folHlink>
        <a:srgbClr val="00662C"/>
      </a:folHlink>
    </a:clrScheme>
    <a:fontScheme name="ORNL">
      <a:majorFont>
        <a:latin typeface="Roboto Black"/>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ORNL">
      <a:srgbClr val="00662C"/>
    </a:custClr>
    <a:custClr name="ORNL">
      <a:srgbClr val="00454D"/>
    </a:custClr>
    <a:custClr name="ORNL">
      <a:srgbClr val="DBDCD8"/>
    </a:custClr>
    <a:custClr name="ORNL">
      <a:srgbClr val="373A36"/>
    </a:custClr>
    <a:custClr name="ORNL">
      <a:srgbClr val="FFFFFF"/>
    </a:custClr>
    <a:custClr name="ORNL">
      <a:srgbClr val="005776"/>
    </a:custClr>
    <a:custClr name="ORNL">
      <a:srgbClr val="006BA6"/>
    </a:custClr>
    <a:custClr name="ORNL">
      <a:srgbClr val="7DBA00"/>
    </a:custClr>
    <a:custClr name="ORNL">
      <a:srgbClr val="00BDB5"/>
    </a:custClr>
    <a:custClr name="ORNL">
      <a:srgbClr val="00B38F"/>
    </a:custClr>
    <a:custClr name="ORNL">
      <a:srgbClr val="00492E"/>
    </a:custClr>
    <a:custClr name="ORNL">
      <a:srgbClr val="00572E"/>
    </a:custClr>
    <a:custClr name="ORNL">
      <a:srgbClr val="28A351"/>
    </a:custClr>
    <a:custClr name="ORNL">
      <a:srgbClr val="53D170"/>
    </a:custClr>
    <a:custClr name="ORNL">
      <a:srgbClr val="8FEF9C"/>
    </a:custClr>
    <a:custClr name="ORNL">
      <a:srgbClr val="002837"/>
    </a:custClr>
    <a:custClr name="ORNL">
      <a:srgbClr val="003542"/>
    </a:custClr>
    <a:custClr name="ORNL">
      <a:srgbClr val="259194"/>
    </a:custClr>
    <a:custClr name="ORNL">
      <a:srgbClr val="50C9C2"/>
    </a:custClr>
    <a:custClr name="ORNL">
      <a:srgbClr val="8EEDE0"/>
    </a:custClr>
  </a:custClrLst>
  <a:extLst>
    <a:ext uri="{05A4C25C-085E-4340-85A3-A5531E510DB2}">
      <thm15:themeFamily xmlns:thm15="http://schemas.microsoft.com/office/thememl/2012/main" name="ORNL-Presentation-16x9-Template" id="{C32312AB-8576-4A4F-B2E9-D6DA3B029C0E}" vid="{FC0E36EA-FF8D-7D46-8A92-B163893E55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ORNL Presentation</Template>
  <TotalTime>1395</TotalTime>
  <Words>1875</Words>
  <Application>Microsoft Macintosh PowerPoint</Application>
  <PresentationFormat>Widescreen</PresentationFormat>
  <Paragraphs>189</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Aptos</vt:lpstr>
      <vt:lpstr>Arial</vt:lpstr>
      <vt:lpstr>Calibri</vt:lpstr>
      <vt:lpstr>Roboto</vt:lpstr>
      <vt:lpstr>Roboto Light</vt:lpstr>
      <vt:lpstr>ORNL Presentation</vt:lpstr>
      <vt:lpstr>Enacting Distributed HPC Workflows: Opportunities and Challenges</vt:lpstr>
      <vt:lpstr>Acknowledgements</vt:lpstr>
      <vt:lpstr>About me</vt:lpstr>
      <vt:lpstr>Overview</vt:lpstr>
      <vt:lpstr>The Department of Energy (DOE) Complex: Seventeen Laboratories across the nation, a variety of Facilities</vt:lpstr>
      <vt:lpstr>Oak Ridge Leadership Computing Facility (OLCF) is one of the Facilities providing Leadership class HPC Infrastructure</vt:lpstr>
      <vt:lpstr>What are Workflows </vt:lpstr>
      <vt:lpstr>Illustrative Examples of Real-World Workflows</vt:lpstr>
      <vt:lpstr>Why are Workflows Required?</vt:lpstr>
      <vt:lpstr>How: Workflow Management Systems</vt:lpstr>
      <vt:lpstr>Workflow Management Systems: User Interface</vt:lpstr>
      <vt:lpstr>Workflow Management Systems: Task Scheduling</vt:lpstr>
      <vt:lpstr>Workflow Management Systems: Data Handling</vt:lpstr>
      <vt:lpstr>“Last-Mile” Parallelization: How to run a bag-of-tasks flexibly, portably and efficiently?</vt:lpstr>
      <vt:lpstr>Exploration of GNU-Parallel as a Viable Parallelization for HPC Workflows on Frontier and Perlmutter</vt:lpstr>
      <vt:lpstr>Performance: Workflows Benchmarking with WfBench</vt:lpstr>
      <vt:lpstr>The People: Workflows Community Initiative</vt:lpstr>
      <vt:lpstr>Distributed HPC Workflows: State of the Art</vt:lpstr>
      <vt:lpstr>Distribute Workflows: Multisite Execution in Simpler Times</vt:lpstr>
      <vt:lpstr>Distributed Workflows Efforts in Modern Times</vt:lpstr>
      <vt:lpstr>Distributed HPC Workflows: Unification is the Biggest Opportunity</vt:lpstr>
      <vt:lpstr>Distributed HPC Workflows Challenge - I : Heterogeneous Environments</vt:lpstr>
      <vt:lpstr>Distributed HPC Workflow Challenge - II : Cybersecurity</vt:lpstr>
      <vt:lpstr>Future-I: ExaWorks: Workflows in the Exascale Era</vt:lpstr>
      <vt:lpstr>Future-II: Quantum-HPC Integration via Distributed Workflows</vt:lpstr>
      <vt:lpstr>Summary</vt:lpstr>
      <vt:lpstr>Thank You for your time! Questions?</vt:lpstr>
      <vt:lpstr>Extra Slide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Maheshwari, Ketan</dc:creator>
  <cp:lastModifiedBy>Maheshwari, Ketan</cp:lastModifiedBy>
  <cp:revision>145</cp:revision>
  <dcterms:created xsi:type="dcterms:W3CDTF">2025-02-14T14:12:04Z</dcterms:created>
  <dcterms:modified xsi:type="dcterms:W3CDTF">2025-02-20T17:58:14Z</dcterms:modified>
</cp:coreProperties>
</file>